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81" r:id="rId2"/>
    <p:sldId id="296" r:id="rId3"/>
    <p:sldId id="298" r:id="rId4"/>
    <p:sldId id="299" r:id="rId5"/>
    <p:sldId id="302" r:id="rId6"/>
    <p:sldId id="297" r:id="rId7"/>
    <p:sldId id="300" r:id="rId8"/>
    <p:sldId id="303" r:id="rId9"/>
    <p:sldId id="304" r:id="rId10"/>
    <p:sldId id="305" r:id="rId11"/>
    <p:sldId id="283" r:id="rId12"/>
    <p:sldId id="306" r:id="rId13"/>
    <p:sldId id="307" r:id="rId14"/>
    <p:sldId id="284" r:id="rId15"/>
    <p:sldId id="308" r:id="rId16"/>
    <p:sldId id="309" r:id="rId17"/>
    <p:sldId id="286" r:id="rId18"/>
    <p:sldId id="285" r:id="rId19"/>
    <p:sldId id="311" r:id="rId20"/>
    <p:sldId id="312" r:id="rId21"/>
    <p:sldId id="313" r:id="rId22"/>
    <p:sldId id="314" r:id="rId23"/>
    <p:sldId id="315" r:id="rId24"/>
    <p:sldId id="316" r:id="rId25"/>
    <p:sldId id="267" r:id="rId26"/>
    <p:sldId id="318" r:id="rId27"/>
    <p:sldId id="319" r:id="rId28"/>
    <p:sldId id="320" r:id="rId29"/>
    <p:sldId id="321" r:id="rId30"/>
    <p:sldId id="264" r:id="rId31"/>
    <p:sldId id="295" r:id="rId32"/>
    <p:sldId id="294" r:id="rId33"/>
    <p:sldId id="277" r:id="rId34"/>
    <p:sldId id="324" r:id="rId35"/>
    <p:sldId id="333" r:id="rId36"/>
    <p:sldId id="322" r:id="rId37"/>
    <p:sldId id="323" r:id="rId38"/>
    <p:sldId id="310" r:id="rId39"/>
    <p:sldId id="289" r:id="rId40"/>
    <p:sldId id="290" r:id="rId41"/>
    <p:sldId id="328" r:id="rId42"/>
    <p:sldId id="288" r:id="rId43"/>
    <p:sldId id="329" r:id="rId44"/>
    <p:sldId id="330" r:id="rId45"/>
    <p:sldId id="331" r:id="rId46"/>
    <p:sldId id="332" r:id="rId47"/>
    <p:sldId id="335" r:id="rId48"/>
    <p:sldId id="337" r:id="rId49"/>
    <p:sldId id="338" r:id="rId50"/>
    <p:sldId id="339" r:id="rId51"/>
    <p:sldId id="343" r:id="rId52"/>
    <p:sldId id="342" r:id="rId53"/>
    <p:sldId id="344" r:id="rId54"/>
    <p:sldId id="345" r:id="rId5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606E"/>
    <a:srgbClr val="FFC000"/>
    <a:srgbClr val="0D3047"/>
    <a:srgbClr val="0B2B41"/>
    <a:srgbClr val="114263"/>
    <a:srgbClr val="401918"/>
    <a:srgbClr val="731F1C"/>
    <a:srgbClr val="AB678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89" autoAdjust="0"/>
  </p:normalViewPr>
  <p:slideViewPr>
    <p:cSldViewPr snapToGrid="0">
      <p:cViewPr varScale="1">
        <p:scale>
          <a:sx n="111" d="100"/>
          <a:sy n="111" d="100"/>
        </p:scale>
        <p:origin x="594" y="96"/>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93" d="100"/>
          <a:sy n="93" d="100"/>
        </p:scale>
        <p:origin x="37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11.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ata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1.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8A0AC8-09C6-4D2C-BF8F-F4758814E2F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2DFE3055-E4BC-4FF5-ABBC-E62908D5D7AD}">
      <dgm:prSet/>
      <dgm:spPr/>
      <dgm:t>
        <a:bodyPr/>
        <a:lstStyle/>
        <a:p>
          <a:r>
            <a:rPr lang="es-ES" dirty="0"/>
            <a:t>La P.O.O. (también conocida como O.O.P., por sus siglas en inglés) es lo que se conoce como </a:t>
          </a:r>
          <a:r>
            <a:rPr lang="es-ES" b="1" dirty="0"/>
            <a:t>un paradigma o modelo de programación</a:t>
          </a:r>
          <a:r>
            <a:rPr lang="es-ES" dirty="0"/>
            <a:t>. Esto significa que no es un lenguaje específico, o una tecnología, sino una forma de programar, una manera de plantearse la programación. </a:t>
          </a:r>
        </a:p>
      </dgm:t>
    </dgm:pt>
    <dgm:pt modelId="{FEE89679-0558-4F4C-8485-6AAA187CAD5F}" type="parTrans" cxnId="{947435AF-8361-416B-9230-7F1DD8D6800F}">
      <dgm:prSet/>
      <dgm:spPr/>
      <dgm:t>
        <a:bodyPr/>
        <a:lstStyle/>
        <a:p>
          <a:endParaRPr lang="es-ES"/>
        </a:p>
      </dgm:t>
    </dgm:pt>
    <dgm:pt modelId="{10EC1FD9-8C37-4D21-BCF1-21E590B805E5}" type="sibTrans" cxnId="{947435AF-8361-416B-9230-7F1DD8D6800F}">
      <dgm:prSet/>
      <dgm:spPr/>
      <dgm:t>
        <a:bodyPr/>
        <a:lstStyle/>
        <a:p>
          <a:endParaRPr lang="es-ES"/>
        </a:p>
      </dgm:t>
    </dgm:pt>
    <dgm:pt modelId="{D95B9EEB-ADB8-4A07-BEC6-469E128F1E9D}" type="pres">
      <dgm:prSet presAssocID="{048A0AC8-09C6-4D2C-BF8F-F4758814E2FA}" presName="linear" presStyleCnt="0">
        <dgm:presLayoutVars>
          <dgm:animLvl val="lvl"/>
          <dgm:resizeHandles val="exact"/>
        </dgm:presLayoutVars>
      </dgm:prSet>
      <dgm:spPr/>
    </dgm:pt>
    <dgm:pt modelId="{3219F5DF-B2F8-4599-9ACF-B421D333B201}" type="pres">
      <dgm:prSet presAssocID="{2DFE3055-E4BC-4FF5-ABBC-E62908D5D7AD}" presName="parentText" presStyleLbl="node1" presStyleIdx="0" presStyleCnt="1">
        <dgm:presLayoutVars>
          <dgm:chMax val="0"/>
          <dgm:bulletEnabled val="1"/>
        </dgm:presLayoutVars>
      </dgm:prSet>
      <dgm:spPr/>
    </dgm:pt>
  </dgm:ptLst>
  <dgm:cxnLst>
    <dgm:cxn modelId="{35D2470B-FEF9-474C-85E7-0B9499563335}" type="presOf" srcId="{2DFE3055-E4BC-4FF5-ABBC-E62908D5D7AD}" destId="{3219F5DF-B2F8-4599-9ACF-B421D333B201}" srcOrd="0" destOrd="0" presId="urn:microsoft.com/office/officeart/2005/8/layout/vList2"/>
    <dgm:cxn modelId="{28888D14-C3F0-4DB6-88D8-F36628D1A72D}" type="presOf" srcId="{048A0AC8-09C6-4D2C-BF8F-F4758814E2FA}" destId="{D95B9EEB-ADB8-4A07-BEC6-469E128F1E9D}" srcOrd="0" destOrd="0" presId="urn:microsoft.com/office/officeart/2005/8/layout/vList2"/>
    <dgm:cxn modelId="{947435AF-8361-416B-9230-7F1DD8D6800F}" srcId="{048A0AC8-09C6-4D2C-BF8F-F4758814E2FA}" destId="{2DFE3055-E4BC-4FF5-ABBC-E62908D5D7AD}" srcOrd="0" destOrd="0" parTransId="{FEE89679-0558-4F4C-8485-6AAA187CAD5F}" sibTransId="{10EC1FD9-8C37-4D21-BCF1-21E590B805E5}"/>
    <dgm:cxn modelId="{5CD82822-8031-46BE-9378-0E96D47500B0}" type="presParOf" srcId="{D95B9EEB-ADB8-4A07-BEC6-469E128F1E9D}" destId="{3219F5DF-B2F8-4599-9ACF-B421D333B201}"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B868FD-0DF2-437C-90B7-DE1511C6B6F8}" type="doc">
      <dgm:prSet loTypeId="urn:microsoft.com/office/officeart/2005/8/layout/vList3" loCatId="list" qsTypeId="urn:microsoft.com/office/officeart/2005/8/quickstyle/simple1" qsCatId="simple" csTypeId="urn:microsoft.com/office/officeart/2005/8/colors/accent1_2" csCatId="accent1" phldr="1"/>
      <dgm:spPr/>
    </dgm:pt>
    <dgm:pt modelId="{F5DBED43-0435-4346-9237-793A22F98DE3}">
      <dgm:prSet phldrT="[Texto]"/>
      <dgm:spPr/>
      <dgm:t>
        <a:bodyPr/>
        <a:lstStyle/>
        <a:p>
          <a:pPr>
            <a:buAutoNum type="arabicPeriod"/>
          </a:pPr>
          <a:r>
            <a:rPr lang="es-ES" altLang="en-US" dirty="0"/>
            <a:t>Lo que hace el usuario puede ser controlado internamente, evitando que todo colapse por una intervención indeseada.</a:t>
          </a:r>
          <a:endParaRPr lang="es-ES" dirty="0"/>
        </a:p>
      </dgm:t>
    </dgm:pt>
    <dgm:pt modelId="{3572BC2B-79F0-42FB-81C6-F07CE209A9BC}" type="parTrans" cxnId="{F7D9EC8D-0E4F-4843-B353-76FD1F014CA1}">
      <dgm:prSet/>
      <dgm:spPr/>
      <dgm:t>
        <a:bodyPr/>
        <a:lstStyle/>
        <a:p>
          <a:endParaRPr lang="es-ES"/>
        </a:p>
      </dgm:t>
    </dgm:pt>
    <dgm:pt modelId="{6005ECD0-FA52-4C22-BA95-D01A43FC9D57}" type="sibTrans" cxnId="{F7D9EC8D-0E4F-4843-B353-76FD1F014CA1}">
      <dgm:prSet/>
      <dgm:spPr/>
      <dgm:t>
        <a:bodyPr/>
        <a:lstStyle/>
        <a:p>
          <a:endParaRPr lang="es-ES"/>
        </a:p>
      </dgm:t>
    </dgm:pt>
    <dgm:pt modelId="{9C261464-3099-4F56-A70A-BCC20F10A6EB}">
      <dgm:prSet phldrT="[Texto]"/>
      <dgm:spPr/>
      <dgm:t>
        <a:bodyPr/>
        <a:lstStyle/>
        <a:p>
          <a:pPr>
            <a:buAutoNum type="arabicPeriod"/>
          </a:pPr>
          <a:r>
            <a:rPr lang="es-ES" altLang="en-US" dirty="0"/>
            <a:t>Al hacer que la mayor parte del código esté oculto, se pueden hacer cambios y/o mejoras sin que eso afecte el modo como los usuarios van a utilizar el código. Sólo hay que mantener igual la forma de acceder a él.</a:t>
          </a:r>
          <a:endParaRPr lang="es-ES" dirty="0"/>
        </a:p>
      </dgm:t>
    </dgm:pt>
    <dgm:pt modelId="{6C072482-60F8-4BD2-BF5C-A54698F4479F}" type="parTrans" cxnId="{1BAE5D3D-406F-49A9-859D-8307E2CB3367}">
      <dgm:prSet/>
      <dgm:spPr/>
      <dgm:t>
        <a:bodyPr/>
        <a:lstStyle/>
        <a:p>
          <a:endParaRPr lang="es-ES"/>
        </a:p>
      </dgm:t>
    </dgm:pt>
    <dgm:pt modelId="{14AB7A23-06B2-438B-9EDE-D3938D066CDA}" type="sibTrans" cxnId="{1BAE5D3D-406F-49A9-859D-8307E2CB3367}">
      <dgm:prSet/>
      <dgm:spPr/>
      <dgm:t>
        <a:bodyPr/>
        <a:lstStyle/>
        <a:p>
          <a:endParaRPr lang="es-ES"/>
        </a:p>
      </dgm:t>
    </dgm:pt>
    <dgm:pt modelId="{EA7D75EC-5A6A-4D1A-B122-A722F30342EA}" type="pres">
      <dgm:prSet presAssocID="{41B868FD-0DF2-437C-90B7-DE1511C6B6F8}" presName="linearFlow" presStyleCnt="0">
        <dgm:presLayoutVars>
          <dgm:dir/>
          <dgm:resizeHandles val="exact"/>
        </dgm:presLayoutVars>
      </dgm:prSet>
      <dgm:spPr/>
    </dgm:pt>
    <dgm:pt modelId="{D39296C4-BD85-4819-BE8F-73360CD9E857}" type="pres">
      <dgm:prSet presAssocID="{F5DBED43-0435-4346-9237-793A22F98DE3}" presName="composite" presStyleCnt="0"/>
      <dgm:spPr/>
    </dgm:pt>
    <dgm:pt modelId="{79A98728-208E-47D0-B660-4631C9B2ADB1}" type="pres">
      <dgm:prSet presAssocID="{F5DBED43-0435-4346-9237-793A22F98DE3}" presName="imgShp" presStyleLbl="fgImgPlace1" presStyleIdx="0" presStyleCnt="2" custLinFactX="-53786" custLinFactNeighborX="-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nsignia 1 con relleno sólido"/>
        </a:ext>
      </dgm:extLst>
    </dgm:pt>
    <dgm:pt modelId="{A5C58450-FFA8-4B2C-BE01-B786980F650D}" type="pres">
      <dgm:prSet presAssocID="{F5DBED43-0435-4346-9237-793A22F98DE3}" presName="txShp" presStyleLbl="node1" presStyleIdx="0" presStyleCnt="2" custScaleX="124224">
        <dgm:presLayoutVars>
          <dgm:bulletEnabled val="1"/>
        </dgm:presLayoutVars>
      </dgm:prSet>
      <dgm:spPr/>
    </dgm:pt>
    <dgm:pt modelId="{AB0EBB13-6C52-4B7B-AA48-8E8D0B1DFFC6}" type="pres">
      <dgm:prSet presAssocID="{6005ECD0-FA52-4C22-BA95-D01A43FC9D57}" presName="spacing" presStyleCnt="0"/>
      <dgm:spPr/>
    </dgm:pt>
    <dgm:pt modelId="{94D794B6-8591-4E5D-9653-BA220D0F58E4}" type="pres">
      <dgm:prSet presAssocID="{9C261464-3099-4F56-A70A-BCC20F10A6EB}" presName="composite" presStyleCnt="0"/>
      <dgm:spPr/>
    </dgm:pt>
    <dgm:pt modelId="{A44F9905-6362-47A8-9278-6DCC79A2C0B9}" type="pres">
      <dgm:prSet presAssocID="{9C261464-3099-4F56-A70A-BCC20F10A6EB}" presName="imgShp" presStyleLbl="fgImgPlace1" presStyleIdx="1" presStyleCnt="2" custLinFactX="-53786" custLinFactNeighborX="-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Insignia con relleno sólido"/>
        </a:ext>
      </dgm:extLst>
    </dgm:pt>
    <dgm:pt modelId="{DBC065CE-32C0-489C-A260-A85AF4F65538}" type="pres">
      <dgm:prSet presAssocID="{9C261464-3099-4F56-A70A-BCC20F10A6EB}" presName="txShp" presStyleLbl="node1" presStyleIdx="1" presStyleCnt="2" custScaleX="124224">
        <dgm:presLayoutVars>
          <dgm:bulletEnabled val="1"/>
        </dgm:presLayoutVars>
      </dgm:prSet>
      <dgm:spPr/>
    </dgm:pt>
  </dgm:ptLst>
  <dgm:cxnLst>
    <dgm:cxn modelId="{CBF25C0B-FAE9-4A0D-8E90-13A1560240FD}" type="presOf" srcId="{F5DBED43-0435-4346-9237-793A22F98DE3}" destId="{A5C58450-FFA8-4B2C-BE01-B786980F650D}" srcOrd="0" destOrd="0" presId="urn:microsoft.com/office/officeart/2005/8/layout/vList3"/>
    <dgm:cxn modelId="{EB41C71B-19B2-4008-A1B6-726F84E89F90}" type="presOf" srcId="{41B868FD-0DF2-437C-90B7-DE1511C6B6F8}" destId="{EA7D75EC-5A6A-4D1A-B122-A722F30342EA}" srcOrd="0" destOrd="0" presId="urn:microsoft.com/office/officeart/2005/8/layout/vList3"/>
    <dgm:cxn modelId="{C655A22E-2485-4C56-B4F3-DA0E20FCD660}" type="presOf" srcId="{9C261464-3099-4F56-A70A-BCC20F10A6EB}" destId="{DBC065CE-32C0-489C-A260-A85AF4F65538}" srcOrd="0" destOrd="0" presId="urn:microsoft.com/office/officeart/2005/8/layout/vList3"/>
    <dgm:cxn modelId="{1BAE5D3D-406F-49A9-859D-8307E2CB3367}" srcId="{41B868FD-0DF2-437C-90B7-DE1511C6B6F8}" destId="{9C261464-3099-4F56-A70A-BCC20F10A6EB}" srcOrd="1" destOrd="0" parTransId="{6C072482-60F8-4BD2-BF5C-A54698F4479F}" sibTransId="{14AB7A23-06B2-438B-9EDE-D3938D066CDA}"/>
    <dgm:cxn modelId="{F7D9EC8D-0E4F-4843-B353-76FD1F014CA1}" srcId="{41B868FD-0DF2-437C-90B7-DE1511C6B6F8}" destId="{F5DBED43-0435-4346-9237-793A22F98DE3}" srcOrd="0" destOrd="0" parTransId="{3572BC2B-79F0-42FB-81C6-F07CE209A9BC}" sibTransId="{6005ECD0-FA52-4C22-BA95-D01A43FC9D57}"/>
    <dgm:cxn modelId="{99EA97E8-72C5-4E2C-84D3-BF56FC479615}" type="presParOf" srcId="{EA7D75EC-5A6A-4D1A-B122-A722F30342EA}" destId="{D39296C4-BD85-4819-BE8F-73360CD9E857}" srcOrd="0" destOrd="0" presId="urn:microsoft.com/office/officeart/2005/8/layout/vList3"/>
    <dgm:cxn modelId="{F971F4E1-4CF7-475F-85FA-0B7BB6CD0ED8}" type="presParOf" srcId="{D39296C4-BD85-4819-BE8F-73360CD9E857}" destId="{79A98728-208E-47D0-B660-4631C9B2ADB1}" srcOrd="0" destOrd="0" presId="urn:microsoft.com/office/officeart/2005/8/layout/vList3"/>
    <dgm:cxn modelId="{B8865EB6-C426-4E8F-8238-9CE57B76B55C}" type="presParOf" srcId="{D39296C4-BD85-4819-BE8F-73360CD9E857}" destId="{A5C58450-FFA8-4B2C-BE01-B786980F650D}" srcOrd="1" destOrd="0" presId="urn:microsoft.com/office/officeart/2005/8/layout/vList3"/>
    <dgm:cxn modelId="{679FC1B8-AADD-41E1-BB0A-5E95CDBBD250}" type="presParOf" srcId="{EA7D75EC-5A6A-4D1A-B122-A722F30342EA}" destId="{AB0EBB13-6C52-4B7B-AA48-8E8D0B1DFFC6}" srcOrd="1" destOrd="0" presId="urn:microsoft.com/office/officeart/2005/8/layout/vList3"/>
    <dgm:cxn modelId="{11012FC9-89F6-4056-A6DF-6A79D0F31D87}" type="presParOf" srcId="{EA7D75EC-5A6A-4D1A-B122-A722F30342EA}" destId="{94D794B6-8591-4E5D-9653-BA220D0F58E4}" srcOrd="2" destOrd="0" presId="urn:microsoft.com/office/officeart/2005/8/layout/vList3"/>
    <dgm:cxn modelId="{C53E0FBF-943E-48BA-BBC2-0202C31B6055}" type="presParOf" srcId="{94D794B6-8591-4E5D-9653-BA220D0F58E4}" destId="{A44F9905-6362-47A8-9278-6DCC79A2C0B9}" srcOrd="0" destOrd="0" presId="urn:microsoft.com/office/officeart/2005/8/layout/vList3"/>
    <dgm:cxn modelId="{7B35803C-E568-4B2A-83AE-19A38A8A9AE7}" type="presParOf" srcId="{94D794B6-8591-4E5D-9653-BA220D0F58E4}" destId="{DBC065CE-32C0-489C-A260-A85AF4F6553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1EE9792-D63A-40DC-9A43-33C790C2CFC0}"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s-ES"/>
        </a:p>
      </dgm:t>
    </dgm:pt>
    <dgm:pt modelId="{1A91DBB7-FAA7-4FE8-A656-A2F6F8E0588D}">
      <dgm:prSet custT="1"/>
      <dgm:spPr/>
      <dgm:t>
        <a:bodyPr/>
        <a:lstStyle/>
        <a:p>
          <a:pPr>
            <a:lnSpc>
              <a:spcPct val="100000"/>
            </a:lnSpc>
          </a:pPr>
          <a:r>
            <a:rPr lang="es-ES" altLang="en-US" sz="2400" dirty="0"/>
            <a:t>La herencia es la capacidad que tiene una clase de derivar las propiedades y métodos de otra.</a:t>
          </a:r>
          <a:endParaRPr lang="es-ES" sz="2400" dirty="0"/>
        </a:p>
      </dgm:t>
    </dgm:pt>
    <dgm:pt modelId="{1935BA08-A6F1-4A32-865F-2CA95D702D8A}" type="parTrans" cxnId="{9596DCED-D762-45FF-BA10-68A0EA64F915}">
      <dgm:prSet/>
      <dgm:spPr/>
      <dgm:t>
        <a:bodyPr/>
        <a:lstStyle/>
        <a:p>
          <a:endParaRPr lang="es-ES"/>
        </a:p>
      </dgm:t>
    </dgm:pt>
    <dgm:pt modelId="{10233762-F5B3-45EB-B1A6-A9E325D7C957}" type="sibTrans" cxnId="{9596DCED-D762-45FF-BA10-68A0EA64F915}">
      <dgm:prSet/>
      <dgm:spPr/>
      <dgm:t>
        <a:bodyPr/>
        <a:lstStyle/>
        <a:p>
          <a:pPr>
            <a:lnSpc>
              <a:spcPct val="100000"/>
            </a:lnSpc>
          </a:pPr>
          <a:endParaRPr lang="es-ES"/>
        </a:p>
      </dgm:t>
    </dgm:pt>
    <dgm:pt modelId="{0913D2C8-6E45-4E1D-BF5D-AC54718336FB}">
      <dgm:prSet custT="1"/>
      <dgm:spPr/>
      <dgm:t>
        <a:bodyPr/>
        <a:lstStyle/>
        <a:p>
          <a:pPr>
            <a:lnSpc>
              <a:spcPct val="100000"/>
            </a:lnSpc>
          </a:pPr>
          <a:r>
            <a:rPr lang="es-ES" altLang="en-US" sz="2400" dirty="0"/>
            <a:t>Permite derivar una nueva clase a partir de una existente.</a:t>
          </a:r>
          <a:endParaRPr lang="es-ES" sz="2400" dirty="0"/>
        </a:p>
      </dgm:t>
    </dgm:pt>
    <dgm:pt modelId="{E7CEF974-7F26-4DDA-ABCE-6287C5066463}" type="parTrans" cxnId="{F73AB248-8A76-4530-93C7-DA394DBDA688}">
      <dgm:prSet/>
      <dgm:spPr/>
      <dgm:t>
        <a:bodyPr/>
        <a:lstStyle/>
        <a:p>
          <a:endParaRPr lang="es-ES"/>
        </a:p>
      </dgm:t>
    </dgm:pt>
    <dgm:pt modelId="{A08B5DF5-9289-4CA0-BA45-4B38D37F0254}" type="sibTrans" cxnId="{F73AB248-8A76-4530-93C7-DA394DBDA688}">
      <dgm:prSet/>
      <dgm:spPr/>
      <dgm:t>
        <a:bodyPr anchor="b"/>
        <a:lstStyle/>
        <a:p>
          <a:pPr>
            <a:lnSpc>
              <a:spcPct val="100000"/>
            </a:lnSpc>
          </a:pPr>
          <a:endParaRPr lang="es-ES"/>
        </a:p>
      </dgm:t>
    </dgm:pt>
    <dgm:pt modelId="{A67786C6-EF51-4303-BF4E-C1A0E4725643}">
      <dgm:prSet custT="1"/>
      <dgm:spPr/>
      <dgm:t>
        <a:bodyPr/>
        <a:lstStyle/>
        <a:p>
          <a:pPr>
            <a:lnSpc>
              <a:spcPct val="100000"/>
            </a:lnSpc>
          </a:pPr>
          <a:r>
            <a:rPr lang="es-ES" altLang="en-US" sz="2400" dirty="0"/>
            <a:t>La clase existente es conocida como clase madre,  superclase, o clase base.</a:t>
          </a:r>
          <a:endParaRPr lang="es-ES" sz="2400" dirty="0"/>
        </a:p>
      </dgm:t>
    </dgm:pt>
    <dgm:pt modelId="{065A111E-982C-4123-8F04-730C3E0862E5}" type="parTrans" cxnId="{DF759D38-1148-44F0-ABF9-C04D7C5A3733}">
      <dgm:prSet/>
      <dgm:spPr/>
      <dgm:t>
        <a:bodyPr/>
        <a:lstStyle/>
        <a:p>
          <a:endParaRPr lang="es-ES"/>
        </a:p>
      </dgm:t>
    </dgm:pt>
    <dgm:pt modelId="{DE6CB8E8-FEC5-493E-9B17-F9EF54DD29F4}" type="sibTrans" cxnId="{DF759D38-1148-44F0-ABF9-C04D7C5A3733}">
      <dgm:prSet/>
      <dgm:spPr/>
      <dgm:t>
        <a:bodyPr/>
        <a:lstStyle/>
        <a:p>
          <a:pPr>
            <a:lnSpc>
              <a:spcPct val="100000"/>
            </a:lnSpc>
          </a:pPr>
          <a:endParaRPr lang="es-ES"/>
        </a:p>
      </dgm:t>
    </dgm:pt>
    <dgm:pt modelId="{1A961C04-DB3F-4EB5-BE3D-56CFC2BAC3BE}">
      <dgm:prSet/>
      <dgm:spPr/>
      <dgm:t>
        <a:bodyPr/>
        <a:lstStyle/>
        <a:p>
          <a:pPr>
            <a:lnSpc>
              <a:spcPct val="100000"/>
            </a:lnSpc>
          </a:pPr>
          <a:r>
            <a:rPr lang="es-ES" altLang="en-US" dirty="0"/>
            <a:t>La clase derivada también es conocida como clase hija o subclase.</a:t>
          </a:r>
        </a:p>
      </dgm:t>
    </dgm:pt>
    <dgm:pt modelId="{442926A5-6803-49D3-AD5B-2EA91B100844}" type="parTrans" cxnId="{826CB054-1A44-4131-8251-8A74A49FFAF0}">
      <dgm:prSet/>
      <dgm:spPr/>
      <dgm:t>
        <a:bodyPr/>
        <a:lstStyle/>
        <a:p>
          <a:endParaRPr lang="es-ES"/>
        </a:p>
      </dgm:t>
    </dgm:pt>
    <dgm:pt modelId="{9D915079-A8C3-423A-B495-9EC90FE2B138}" type="sibTrans" cxnId="{826CB054-1A44-4131-8251-8A74A49FFAF0}">
      <dgm:prSet/>
      <dgm:spPr/>
      <dgm:t>
        <a:bodyPr/>
        <a:lstStyle/>
        <a:p>
          <a:endParaRPr lang="es-ES"/>
        </a:p>
      </dgm:t>
    </dgm:pt>
    <dgm:pt modelId="{FAA634C7-7AE9-4ADB-BD3E-E166E8061CFC}" type="pres">
      <dgm:prSet presAssocID="{31EE9792-D63A-40DC-9A43-33C790C2CFC0}" presName="root" presStyleCnt="0">
        <dgm:presLayoutVars>
          <dgm:dir/>
          <dgm:resizeHandles val="exact"/>
        </dgm:presLayoutVars>
      </dgm:prSet>
      <dgm:spPr/>
    </dgm:pt>
    <dgm:pt modelId="{73BEEBDA-0145-45C1-A729-B6E02910825F}" type="pres">
      <dgm:prSet presAssocID="{31EE9792-D63A-40DC-9A43-33C790C2CFC0}" presName="container" presStyleCnt="0">
        <dgm:presLayoutVars>
          <dgm:dir/>
          <dgm:resizeHandles val="exact"/>
        </dgm:presLayoutVars>
      </dgm:prSet>
      <dgm:spPr/>
    </dgm:pt>
    <dgm:pt modelId="{E1E598D8-B016-46C4-A665-AF491903AE68}" type="pres">
      <dgm:prSet presAssocID="{1A91DBB7-FAA7-4FE8-A656-A2F6F8E0588D}" presName="compNode" presStyleCnt="0"/>
      <dgm:spPr/>
    </dgm:pt>
    <dgm:pt modelId="{37CCBAAB-9454-4537-AF8B-49102D390C95}" type="pres">
      <dgm:prSet presAssocID="{1A91DBB7-FAA7-4FE8-A656-A2F6F8E0588D}" presName="iconBgRect" presStyleLbl="bgShp" presStyleIdx="0" presStyleCnt="4"/>
      <dgm:spPr/>
    </dgm:pt>
    <dgm:pt modelId="{D6D72AF2-AB30-4533-BC12-5C6673B464C7}" type="pres">
      <dgm:prSet presAssocID="{1A91DBB7-FAA7-4FE8-A656-A2F6F8E0588D}" presName="iconRect" presStyleLbl="node1" presStyleIdx="0" presStyleCnt="4" custAng="10800000" custLinFactNeighborX="11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nching Diagram"/>
        </a:ext>
      </dgm:extLst>
    </dgm:pt>
    <dgm:pt modelId="{18FD21BC-BA0D-4B16-9EED-5AB91CFD761B}" type="pres">
      <dgm:prSet presAssocID="{1A91DBB7-FAA7-4FE8-A656-A2F6F8E0588D}" presName="spaceRect" presStyleCnt="0"/>
      <dgm:spPr/>
    </dgm:pt>
    <dgm:pt modelId="{DD6DDBB6-F7B8-46C8-A209-A5D805150B6A}" type="pres">
      <dgm:prSet presAssocID="{1A91DBB7-FAA7-4FE8-A656-A2F6F8E0588D}" presName="textRect" presStyleLbl="revTx" presStyleIdx="0" presStyleCnt="4">
        <dgm:presLayoutVars>
          <dgm:chMax val="1"/>
          <dgm:chPref val="1"/>
        </dgm:presLayoutVars>
      </dgm:prSet>
      <dgm:spPr/>
    </dgm:pt>
    <dgm:pt modelId="{635A23A3-A829-4F9A-A95E-945311B20A32}" type="pres">
      <dgm:prSet presAssocID="{10233762-F5B3-45EB-B1A6-A9E325D7C957}" presName="sibTrans" presStyleLbl="sibTrans2D1" presStyleIdx="0" presStyleCnt="0"/>
      <dgm:spPr/>
    </dgm:pt>
    <dgm:pt modelId="{5419275C-179A-4BA0-9165-FB66F38B1003}" type="pres">
      <dgm:prSet presAssocID="{0913D2C8-6E45-4E1D-BF5D-AC54718336FB}" presName="compNode" presStyleCnt="0"/>
      <dgm:spPr/>
    </dgm:pt>
    <dgm:pt modelId="{01D05797-A606-4623-A0B5-7EAD1BA12FD2}" type="pres">
      <dgm:prSet presAssocID="{0913D2C8-6E45-4E1D-BF5D-AC54718336FB}" presName="iconBgRect" presStyleLbl="bgShp" presStyleIdx="1" presStyleCnt="4"/>
      <dgm:spPr/>
    </dgm:pt>
    <dgm:pt modelId="{F6CB126E-23E9-4310-B3B7-D6790B407CC0}" type="pres">
      <dgm:prSet presAssocID="{0913D2C8-6E45-4E1D-BF5D-AC54718336FB}" presName="iconRect" presStyleLbl="node1" presStyleIdx="1" presStyleCnt="4" custAng="10800000" custLinFactNeighborX="11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a de flujo"/>
        </a:ext>
      </dgm:extLst>
    </dgm:pt>
    <dgm:pt modelId="{D2CB7C8C-90BC-4BAC-AADF-A47D96C7FF3A}" type="pres">
      <dgm:prSet presAssocID="{0913D2C8-6E45-4E1D-BF5D-AC54718336FB}" presName="spaceRect" presStyleCnt="0"/>
      <dgm:spPr/>
    </dgm:pt>
    <dgm:pt modelId="{FC56AE21-7CAC-4209-9D20-3E9B27E11789}" type="pres">
      <dgm:prSet presAssocID="{0913D2C8-6E45-4E1D-BF5D-AC54718336FB}" presName="textRect" presStyleLbl="revTx" presStyleIdx="1" presStyleCnt="4">
        <dgm:presLayoutVars>
          <dgm:chMax val="1"/>
          <dgm:chPref val="1"/>
        </dgm:presLayoutVars>
      </dgm:prSet>
      <dgm:spPr/>
    </dgm:pt>
    <dgm:pt modelId="{3338E2CC-17DA-441A-A989-D904E77D0090}" type="pres">
      <dgm:prSet presAssocID="{A08B5DF5-9289-4CA0-BA45-4B38D37F0254}" presName="sibTrans" presStyleLbl="sibTrans2D1" presStyleIdx="0" presStyleCnt="0"/>
      <dgm:spPr/>
    </dgm:pt>
    <dgm:pt modelId="{F50A4D53-E13E-4640-9B91-584859FEF956}" type="pres">
      <dgm:prSet presAssocID="{A67786C6-EF51-4303-BF4E-C1A0E4725643}" presName="compNode" presStyleCnt="0"/>
      <dgm:spPr/>
    </dgm:pt>
    <dgm:pt modelId="{72C71BBA-2B4C-4EDC-A95F-48D600ECA233}" type="pres">
      <dgm:prSet presAssocID="{A67786C6-EF51-4303-BF4E-C1A0E4725643}" presName="iconBgRect" presStyleLbl="bgShp" presStyleIdx="2" presStyleCnt="4"/>
      <dgm:spPr/>
    </dgm:pt>
    <dgm:pt modelId="{96407E0D-C29D-459B-AF19-BA6CE24A317E}" type="pres">
      <dgm:prSet presAssocID="{A67786C6-EF51-4303-BF4E-C1A0E4725643}" presName="iconRect" presStyleLbl="node1" presStyleIdx="2" presStyleCnt="4" custAng="10800000" custLinFactNeighborX="11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360A4BD7-F44D-4140-9EAA-E69140403649}" type="pres">
      <dgm:prSet presAssocID="{A67786C6-EF51-4303-BF4E-C1A0E4725643}" presName="spaceRect" presStyleCnt="0"/>
      <dgm:spPr/>
    </dgm:pt>
    <dgm:pt modelId="{6148B996-FA96-485D-B93A-1C9D816637E2}" type="pres">
      <dgm:prSet presAssocID="{A67786C6-EF51-4303-BF4E-C1A0E4725643}" presName="textRect" presStyleLbl="revTx" presStyleIdx="2" presStyleCnt="4">
        <dgm:presLayoutVars>
          <dgm:chMax val="1"/>
          <dgm:chPref val="1"/>
        </dgm:presLayoutVars>
      </dgm:prSet>
      <dgm:spPr/>
    </dgm:pt>
    <dgm:pt modelId="{206C2388-C114-4D07-8D47-6DFDB70AC5B0}" type="pres">
      <dgm:prSet presAssocID="{DE6CB8E8-FEC5-493E-9B17-F9EF54DD29F4}" presName="sibTrans" presStyleLbl="sibTrans2D1" presStyleIdx="0" presStyleCnt="0"/>
      <dgm:spPr/>
    </dgm:pt>
    <dgm:pt modelId="{5809E3C8-C644-483D-84FA-1E973F29C054}" type="pres">
      <dgm:prSet presAssocID="{1A961C04-DB3F-4EB5-BE3D-56CFC2BAC3BE}" presName="compNode" presStyleCnt="0"/>
      <dgm:spPr/>
    </dgm:pt>
    <dgm:pt modelId="{AE476AC0-67F1-4D04-80CD-2781B26E70B3}" type="pres">
      <dgm:prSet presAssocID="{1A961C04-DB3F-4EB5-BE3D-56CFC2BAC3BE}" presName="iconBgRect" presStyleLbl="bgShp" presStyleIdx="3" presStyleCnt="4"/>
      <dgm:spPr/>
    </dgm:pt>
    <dgm:pt modelId="{62FCD1C4-3CE5-4A6E-A6BA-6C499E7ABC36}" type="pres">
      <dgm:prSet presAssocID="{1A961C04-DB3F-4EB5-BE3D-56CFC2BAC3BE}" presName="iconRect" presStyleLbl="node1" presStyleIdx="3" presStyleCnt="4" custAng="10800000" custLinFactNeighborX="11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esconectado"/>
        </a:ext>
      </dgm:extLst>
    </dgm:pt>
    <dgm:pt modelId="{DF4388F8-E803-409A-A5E9-0253ADA578E4}" type="pres">
      <dgm:prSet presAssocID="{1A961C04-DB3F-4EB5-BE3D-56CFC2BAC3BE}" presName="spaceRect" presStyleCnt="0"/>
      <dgm:spPr/>
    </dgm:pt>
    <dgm:pt modelId="{FFCFDBF3-1C63-423E-8079-9A1AD14943BD}" type="pres">
      <dgm:prSet presAssocID="{1A961C04-DB3F-4EB5-BE3D-56CFC2BAC3BE}" presName="textRect" presStyleLbl="revTx" presStyleIdx="3" presStyleCnt="4">
        <dgm:presLayoutVars>
          <dgm:chMax val="1"/>
          <dgm:chPref val="1"/>
        </dgm:presLayoutVars>
      </dgm:prSet>
      <dgm:spPr/>
    </dgm:pt>
  </dgm:ptLst>
  <dgm:cxnLst>
    <dgm:cxn modelId="{5B68521A-C5AF-4E59-93D7-9F1FFB8DEE10}" type="presOf" srcId="{DE6CB8E8-FEC5-493E-9B17-F9EF54DD29F4}" destId="{206C2388-C114-4D07-8D47-6DFDB70AC5B0}" srcOrd="0" destOrd="0" presId="urn:microsoft.com/office/officeart/2018/2/layout/IconCircleList"/>
    <dgm:cxn modelId="{1ABA8B32-7C0A-47DB-B5BB-0395E77502D9}" type="presOf" srcId="{31EE9792-D63A-40DC-9A43-33C790C2CFC0}" destId="{FAA634C7-7AE9-4ADB-BD3E-E166E8061CFC}" srcOrd="0" destOrd="0" presId="urn:microsoft.com/office/officeart/2018/2/layout/IconCircleList"/>
    <dgm:cxn modelId="{DF759D38-1148-44F0-ABF9-C04D7C5A3733}" srcId="{31EE9792-D63A-40DC-9A43-33C790C2CFC0}" destId="{A67786C6-EF51-4303-BF4E-C1A0E4725643}" srcOrd="2" destOrd="0" parTransId="{065A111E-982C-4123-8F04-730C3E0862E5}" sibTransId="{DE6CB8E8-FEC5-493E-9B17-F9EF54DD29F4}"/>
    <dgm:cxn modelId="{995A303D-E8E4-4852-B994-84E66F0559C4}" type="presOf" srcId="{0913D2C8-6E45-4E1D-BF5D-AC54718336FB}" destId="{FC56AE21-7CAC-4209-9D20-3E9B27E11789}" srcOrd="0" destOrd="0" presId="urn:microsoft.com/office/officeart/2018/2/layout/IconCircleList"/>
    <dgm:cxn modelId="{F73AB248-8A76-4530-93C7-DA394DBDA688}" srcId="{31EE9792-D63A-40DC-9A43-33C790C2CFC0}" destId="{0913D2C8-6E45-4E1D-BF5D-AC54718336FB}" srcOrd="1" destOrd="0" parTransId="{E7CEF974-7F26-4DDA-ABCE-6287C5066463}" sibTransId="{A08B5DF5-9289-4CA0-BA45-4B38D37F0254}"/>
    <dgm:cxn modelId="{07EE506B-0A87-49FA-A80E-C9F50FC8C43F}" type="presOf" srcId="{10233762-F5B3-45EB-B1A6-A9E325D7C957}" destId="{635A23A3-A829-4F9A-A95E-945311B20A32}" srcOrd="0" destOrd="0" presId="urn:microsoft.com/office/officeart/2018/2/layout/IconCircleList"/>
    <dgm:cxn modelId="{3B6EB14D-3CB7-46C4-8F7E-BA7900510FFA}" type="presOf" srcId="{1A961C04-DB3F-4EB5-BE3D-56CFC2BAC3BE}" destId="{FFCFDBF3-1C63-423E-8079-9A1AD14943BD}" srcOrd="0" destOrd="0" presId="urn:microsoft.com/office/officeart/2018/2/layout/IconCircleList"/>
    <dgm:cxn modelId="{826CB054-1A44-4131-8251-8A74A49FFAF0}" srcId="{31EE9792-D63A-40DC-9A43-33C790C2CFC0}" destId="{1A961C04-DB3F-4EB5-BE3D-56CFC2BAC3BE}" srcOrd="3" destOrd="0" parTransId="{442926A5-6803-49D3-AD5B-2EA91B100844}" sibTransId="{9D915079-A8C3-423A-B495-9EC90FE2B138}"/>
    <dgm:cxn modelId="{3B6283C0-EF3B-4102-8872-3890A5B15BC3}" type="presOf" srcId="{A08B5DF5-9289-4CA0-BA45-4B38D37F0254}" destId="{3338E2CC-17DA-441A-A989-D904E77D0090}" srcOrd="0" destOrd="0" presId="urn:microsoft.com/office/officeart/2018/2/layout/IconCircleList"/>
    <dgm:cxn modelId="{4F7E84C7-600A-40C5-AD2E-F19EB11AA298}" type="presOf" srcId="{1A91DBB7-FAA7-4FE8-A656-A2F6F8E0588D}" destId="{DD6DDBB6-F7B8-46C8-A209-A5D805150B6A}" srcOrd="0" destOrd="0" presId="urn:microsoft.com/office/officeart/2018/2/layout/IconCircleList"/>
    <dgm:cxn modelId="{9596DCED-D762-45FF-BA10-68A0EA64F915}" srcId="{31EE9792-D63A-40DC-9A43-33C790C2CFC0}" destId="{1A91DBB7-FAA7-4FE8-A656-A2F6F8E0588D}" srcOrd="0" destOrd="0" parTransId="{1935BA08-A6F1-4A32-865F-2CA95D702D8A}" sibTransId="{10233762-F5B3-45EB-B1A6-A9E325D7C957}"/>
    <dgm:cxn modelId="{9B2A6FF4-C1C9-4832-A6D0-3CB6C19917B2}" type="presOf" srcId="{A67786C6-EF51-4303-BF4E-C1A0E4725643}" destId="{6148B996-FA96-485D-B93A-1C9D816637E2}" srcOrd="0" destOrd="0" presId="urn:microsoft.com/office/officeart/2018/2/layout/IconCircleList"/>
    <dgm:cxn modelId="{6A309BC0-5B6C-41DB-B188-3A165C880B5B}" type="presParOf" srcId="{FAA634C7-7AE9-4ADB-BD3E-E166E8061CFC}" destId="{73BEEBDA-0145-45C1-A729-B6E02910825F}" srcOrd="0" destOrd="0" presId="urn:microsoft.com/office/officeart/2018/2/layout/IconCircleList"/>
    <dgm:cxn modelId="{A9B848A5-61AD-4C91-A8E1-592835E5BE97}" type="presParOf" srcId="{73BEEBDA-0145-45C1-A729-B6E02910825F}" destId="{E1E598D8-B016-46C4-A665-AF491903AE68}" srcOrd="0" destOrd="0" presId="urn:microsoft.com/office/officeart/2018/2/layout/IconCircleList"/>
    <dgm:cxn modelId="{17A096A1-8E40-45D5-A403-62DED11C97CB}" type="presParOf" srcId="{E1E598D8-B016-46C4-A665-AF491903AE68}" destId="{37CCBAAB-9454-4537-AF8B-49102D390C95}" srcOrd="0" destOrd="0" presId="urn:microsoft.com/office/officeart/2018/2/layout/IconCircleList"/>
    <dgm:cxn modelId="{3F439275-479C-47A4-B3B7-6A600BE673D7}" type="presParOf" srcId="{E1E598D8-B016-46C4-A665-AF491903AE68}" destId="{D6D72AF2-AB30-4533-BC12-5C6673B464C7}" srcOrd="1" destOrd="0" presId="urn:microsoft.com/office/officeart/2018/2/layout/IconCircleList"/>
    <dgm:cxn modelId="{57197DC7-9493-477C-AB84-7C919E5AF3AB}" type="presParOf" srcId="{E1E598D8-B016-46C4-A665-AF491903AE68}" destId="{18FD21BC-BA0D-4B16-9EED-5AB91CFD761B}" srcOrd="2" destOrd="0" presId="urn:microsoft.com/office/officeart/2018/2/layout/IconCircleList"/>
    <dgm:cxn modelId="{5FD70ECF-7479-450B-8C20-B423761A44D7}" type="presParOf" srcId="{E1E598D8-B016-46C4-A665-AF491903AE68}" destId="{DD6DDBB6-F7B8-46C8-A209-A5D805150B6A}" srcOrd="3" destOrd="0" presId="urn:microsoft.com/office/officeart/2018/2/layout/IconCircleList"/>
    <dgm:cxn modelId="{D62593A1-7295-4832-A159-343F24B3F18B}" type="presParOf" srcId="{73BEEBDA-0145-45C1-A729-B6E02910825F}" destId="{635A23A3-A829-4F9A-A95E-945311B20A32}" srcOrd="1" destOrd="0" presId="urn:microsoft.com/office/officeart/2018/2/layout/IconCircleList"/>
    <dgm:cxn modelId="{0603D1FC-FCE5-44F5-A1B3-F9015E789097}" type="presParOf" srcId="{73BEEBDA-0145-45C1-A729-B6E02910825F}" destId="{5419275C-179A-4BA0-9165-FB66F38B1003}" srcOrd="2" destOrd="0" presId="urn:microsoft.com/office/officeart/2018/2/layout/IconCircleList"/>
    <dgm:cxn modelId="{80B3E463-ED5C-4D4D-A408-097F6A47ACA5}" type="presParOf" srcId="{5419275C-179A-4BA0-9165-FB66F38B1003}" destId="{01D05797-A606-4623-A0B5-7EAD1BA12FD2}" srcOrd="0" destOrd="0" presId="urn:microsoft.com/office/officeart/2018/2/layout/IconCircleList"/>
    <dgm:cxn modelId="{8BDE04F7-1698-493D-A238-402441D6DB54}" type="presParOf" srcId="{5419275C-179A-4BA0-9165-FB66F38B1003}" destId="{F6CB126E-23E9-4310-B3B7-D6790B407CC0}" srcOrd="1" destOrd="0" presId="urn:microsoft.com/office/officeart/2018/2/layout/IconCircleList"/>
    <dgm:cxn modelId="{E34A3333-B184-4AB1-A82D-D730B703C613}" type="presParOf" srcId="{5419275C-179A-4BA0-9165-FB66F38B1003}" destId="{D2CB7C8C-90BC-4BAC-AADF-A47D96C7FF3A}" srcOrd="2" destOrd="0" presId="urn:microsoft.com/office/officeart/2018/2/layout/IconCircleList"/>
    <dgm:cxn modelId="{89781440-6444-49FB-A90B-314485DF27B5}" type="presParOf" srcId="{5419275C-179A-4BA0-9165-FB66F38B1003}" destId="{FC56AE21-7CAC-4209-9D20-3E9B27E11789}" srcOrd="3" destOrd="0" presId="urn:microsoft.com/office/officeart/2018/2/layout/IconCircleList"/>
    <dgm:cxn modelId="{43CBE5A5-6692-4988-B0BA-AFF05FF26CD1}" type="presParOf" srcId="{73BEEBDA-0145-45C1-A729-B6E02910825F}" destId="{3338E2CC-17DA-441A-A989-D904E77D0090}" srcOrd="3" destOrd="0" presId="urn:microsoft.com/office/officeart/2018/2/layout/IconCircleList"/>
    <dgm:cxn modelId="{D7928C84-1D2E-410B-A047-DE7E0DA7644E}" type="presParOf" srcId="{73BEEBDA-0145-45C1-A729-B6E02910825F}" destId="{F50A4D53-E13E-4640-9B91-584859FEF956}" srcOrd="4" destOrd="0" presId="urn:microsoft.com/office/officeart/2018/2/layout/IconCircleList"/>
    <dgm:cxn modelId="{A28CA0D1-1DD2-4C14-B390-ABD566F40C77}" type="presParOf" srcId="{F50A4D53-E13E-4640-9B91-584859FEF956}" destId="{72C71BBA-2B4C-4EDC-A95F-48D600ECA233}" srcOrd="0" destOrd="0" presId="urn:microsoft.com/office/officeart/2018/2/layout/IconCircleList"/>
    <dgm:cxn modelId="{1BF244BE-B99D-49F5-84FE-699ED5638511}" type="presParOf" srcId="{F50A4D53-E13E-4640-9B91-584859FEF956}" destId="{96407E0D-C29D-459B-AF19-BA6CE24A317E}" srcOrd="1" destOrd="0" presId="urn:microsoft.com/office/officeart/2018/2/layout/IconCircleList"/>
    <dgm:cxn modelId="{D6603021-2AEE-4E72-A47D-FB0CBE171164}" type="presParOf" srcId="{F50A4D53-E13E-4640-9B91-584859FEF956}" destId="{360A4BD7-F44D-4140-9EAA-E69140403649}" srcOrd="2" destOrd="0" presId="urn:microsoft.com/office/officeart/2018/2/layout/IconCircleList"/>
    <dgm:cxn modelId="{2EE23BFA-34DA-493A-94F3-16EA2D6463FD}" type="presParOf" srcId="{F50A4D53-E13E-4640-9B91-584859FEF956}" destId="{6148B996-FA96-485D-B93A-1C9D816637E2}" srcOrd="3" destOrd="0" presId="urn:microsoft.com/office/officeart/2018/2/layout/IconCircleList"/>
    <dgm:cxn modelId="{FE05DA53-1F8E-45C0-A262-740B91170F36}" type="presParOf" srcId="{73BEEBDA-0145-45C1-A729-B6E02910825F}" destId="{206C2388-C114-4D07-8D47-6DFDB70AC5B0}" srcOrd="5" destOrd="0" presId="urn:microsoft.com/office/officeart/2018/2/layout/IconCircleList"/>
    <dgm:cxn modelId="{B2EE9FBF-D601-4283-A127-F42941746EB4}" type="presParOf" srcId="{73BEEBDA-0145-45C1-A729-B6E02910825F}" destId="{5809E3C8-C644-483D-84FA-1E973F29C054}" srcOrd="6" destOrd="0" presId="urn:microsoft.com/office/officeart/2018/2/layout/IconCircleList"/>
    <dgm:cxn modelId="{8589F13F-2756-4906-8F01-0D19CE107052}" type="presParOf" srcId="{5809E3C8-C644-483D-84FA-1E973F29C054}" destId="{AE476AC0-67F1-4D04-80CD-2781B26E70B3}" srcOrd="0" destOrd="0" presId="urn:microsoft.com/office/officeart/2018/2/layout/IconCircleList"/>
    <dgm:cxn modelId="{67FEBE23-9D7A-4434-9BED-412EE5EB085F}" type="presParOf" srcId="{5809E3C8-C644-483D-84FA-1E973F29C054}" destId="{62FCD1C4-3CE5-4A6E-A6BA-6C499E7ABC36}" srcOrd="1" destOrd="0" presId="urn:microsoft.com/office/officeart/2018/2/layout/IconCircleList"/>
    <dgm:cxn modelId="{B0BD1538-6693-4E82-AA77-386920C3A532}" type="presParOf" srcId="{5809E3C8-C644-483D-84FA-1E973F29C054}" destId="{DF4388F8-E803-409A-A5E9-0253ADA578E4}" srcOrd="2" destOrd="0" presId="urn:microsoft.com/office/officeart/2018/2/layout/IconCircleList"/>
    <dgm:cxn modelId="{C61F102E-9F7B-4E44-94B6-94500DCE3717}" type="presParOf" srcId="{5809E3C8-C644-483D-84FA-1E973F29C054}" destId="{FFCFDBF3-1C63-423E-8079-9A1AD14943BD}" srcOrd="3" destOrd="0" presId="urn:microsoft.com/office/officeart/2018/2/layout/IconCircle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9938D8A-CF7C-42BB-9709-50BF11968363}" type="doc">
      <dgm:prSet loTypeId="urn:microsoft.com/office/officeart/2005/8/layout/matrix3" loCatId="matrix" qsTypeId="urn:microsoft.com/office/officeart/2005/8/quickstyle/simple1" qsCatId="simple" csTypeId="urn:microsoft.com/office/officeart/2005/8/colors/accent3_2" csCatId="accent3" phldr="1"/>
      <dgm:spPr/>
      <dgm:t>
        <a:bodyPr/>
        <a:lstStyle/>
        <a:p>
          <a:endParaRPr lang="es-ES"/>
        </a:p>
      </dgm:t>
    </dgm:pt>
    <dgm:pt modelId="{D71D481E-1D84-4E87-B028-47C383FDFEE5}">
      <dgm:prSet/>
      <dgm:spPr/>
      <dgm:t>
        <a:bodyPr/>
        <a:lstStyle/>
        <a:p>
          <a:r>
            <a:rPr lang="es-ES" dirty="0"/>
            <a:t>Permite a los programadores crear una jerarquía entre un grupo de clases que tienen características similares.</a:t>
          </a:r>
        </a:p>
      </dgm:t>
    </dgm:pt>
    <dgm:pt modelId="{A56AE283-C2F4-4A8F-9CC0-247F45722E74}" type="parTrans" cxnId="{F3AEAD10-3E98-4E4B-81C6-A8C2629641BC}">
      <dgm:prSet/>
      <dgm:spPr/>
      <dgm:t>
        <a:bodyPr/>
        <a:lstStyle/>
        <a:p>
          <a:endParaRPr lang="es-ES"/>
        </a:p>
      </dgm:t>
    </dgm:pt>
    <dgm:pt modelId="{0979E513-D1DC-4649-BC08-CCB7E2B7668C}" type="sibTrans" cxnId="{F3AEAD10-3E98-4E4B-81C6-A8C2629641BC}">
      <dgm:prSet/>
      <dgm:spPr/>
      <dgm:t>
        <a:bodyPr/>
        <a:lstStyle/>
        <a:p>
          <a:endParaRPr lang="es-ES"/>
        </a:p>
      </dgm:t>
    </dgm:pt>
    <dgm:pt modelId="{597528DE-9983-46F5-8C2B-FCFF4379A24F}">
      <dgm:prSet custT="1"/>
      <dgm:spPr/>
      <dgm:t>
        <a:bodyPr/>
        <a:lstStyle/>
        <a:p>
          <a:r>
            <a:rPr lang="es-ES" sz="2800" dirty="0"/>
            <a:t>En estas jerarquías, datos y comportamiento asociados con clases más altas en la jerarquía pueden ser accedidas y usadas por clases que descienden de ellas.</a:t>
          </a:r>
        </a:p>
      </dgm:t>
    </dgm:pt>
    <dgm:pt modelId="{677BCA7A-5444-472F-A6BA-9834EF73C434}" type="parTrans" cxnId="{13B45F99-EB58-41ED-B04E-399A00715762}">
      <dgm:prSet/>
      <dgm:spPr/>
      <dgm:t>
        <a:bodyPr/>
        <a:lstStyle/>
        <a:p>
          <a:endParaRPr lang="es-ES"/>
        </a:p>
      </dgm:t>
    </dgm:pt>
    <dgm:pt modelId="{6CE27393-4752-4A27-A093-2745EC623E11}" type="sibTrans" cxnId="{13B45F99-EB58-41ED-B04E-399A00715762}">
      <dgm:prSet/>
      <dgm:spPr/>
      <dgm:t>
        <a:bodyPr/>
        <a:lstStyle/>
        <a:p>
          <a:endParaRPr lang="es-ES"/>
        </a:p>
      </dgm:t>
    </dgm:pt>
    <dgm:pt modelId="{39889758-DF5C-43C6-ADAD-97942EEA0EEE}">
      <dgm:prSet custT="1"/>
      <dgm:spPr/>
      <dgm:t>
        <a:bodyPr/>
        <a:lstStyle/>
        <a:p>
          <a:r>
            <a:rPr lang="es-ES" sz="2800" dirty="0"/>
            <a:t>La herencia es una forma de reutilización de código.</a:t>
          </a:r>
        </a:p>
      </dgm:t>
    </dgm:pt>
    <dgm:pt modelId="{BA001F9A-F8B7-492A-BEC1-230918387BB7}" type="parTrans" cxnId="{B1AA87A1-C630-4649-874E-029F7BE1302B}">
      <dgm:prSet/>
      <dgm:spPr/>
      <dgm:t>
        <a:bodyPr/>
        <a:lstStyle/>
        <a:p>
          <a:endParaRPr lang="es-ES"/>
        </a:p>
      </dgm:t>
    </dgm:pt>
    <dgm:pt modelId="{FD870A4F-8818-44E9-88FF-5C64A7C732E6}" type="sibTrans" cxnId="{B1AA87A1-C630-4649-874E-029F7BE1302B}">
      <dgm:prSet/>
      <dgm:spPr/>
      <dgm:t>
        <a:bodyPr/>
        <a:lstStyle/>
        <a:p>
          <a:endParaRPr lang="es-ES"/>
        </a:p>
      </dgm:t>
    </dgm:pt>
    <dgm:pt modelId="{2DBC6AE6-8B05-43E7-B39A-9BEB2F8DFB8A}">
      <dgm:prSet custT="1"/>
      <dgm:spPr/>
      <dgm:t>
        <a:bodyPr/>
        <a:lstStyle/>
        <a:p>
          <a:r>
            <a:rPr lang="es-ES" sz="2800" dirty="0"/>
            <a:t>Con el uso de la herencia se puede crear una clase general para definir los atributos comunes de objetos relacionados. </a:t>
          </a:r>
        </a:p>
      </dgm:t>
    </dgm:pt>
    <dgm:pt modelId="{98E7CB72-FBFE-4754-BCC4-BDE3CBB074DC}" type="parTrans" cxnId="{DE908560-00F7-4507-B317-21F9829563F7}">
      <dgm:prSet/>
      <dgm:spPr/>
      <dgm:t>
        <a:bodyPr/>
        <a:lstStyle/>
        <a:p>
          <a:endParaRPr lang="es-ES"/>
        </a:p>
      </dgm:t>
    </dgm:pt>
    <dgm:pt modelId="{9E45C019-9038-4D2D-9084-95D4CDC4C34E}" type="sibTrans" cxnId="{DE908560-00F7-4507-B317-21F9829563F7}">
      <dgm:prSet/>
      <dgm:spPr/>
      <dgm:t>
        <a:bodyPr/>
        <a:lstStyle/>
        <a:p>
          <a:endParaRPr lang="es-ES"/>
        </a:p>
      </dgm:t>
    </dgm:pt>
    <dgm:pt modelId="{EF0187AF-BB9B-4A22-B6AA-2DCF990E605A}" type="pres">
      <dgm:prSet presAssocID="{59938D8A-CF7C-42BB-9709-50BF11968363}" presName="matrix" presStyleCnt="0">
        <dgm:presLayoutVars>
          <dgm:chMax val="1"/>
          <dgm:dir/>
          <dgm:resizeHandles val="exact"/>
        </dgm:presLayoutVars>
      </dgm:prSet>
      <dgm:spPr/>
    </dgm:pt>
    <dgm:pt modelId="{9606178D-DA1C-4453-A93D-F4BF6FFF3138}" type="pres">
      <dgm:prSet presAssocID="{59938D8A-CF7C-42BB-9709-50BF11968363}" presName="diamond" presStyleLbl="bgShp" presStyleIdx="0" presStyleCnt="1"/>
      <dgm:spPr/>
    </dgm:pt>
    <dgm:pt modelId="{35E5A167-D0DB-4960-88D9-4677ABC132B6}" type="pres">
      <dgm:prSet presAssocID="{59938D8A-CF7C-42BB-9709-50BF11968363}" presName="quad1" presStyleLbl="node1" presStyleIdx="0" presStyleCnt="4" custScaleX="287705" custLinFactNeighborX="-92269" custLinFactNeighborY="-15439">
        <dgm:presLayoutVars>
          <dgm:chMax val="0"/>
          <dgm:chPref val="0"/>
          <dgm:bulletEnabled val="1"/>
        </dgm:presLayoutVars>
      </dgm:prSet>
      <dgm:spPr/>
    </dgm:pt>
    <dgm:pt modelId="{3B0AB447-D66C-4327-8CB8-20CE2850E984}" type="pres">
      <dgm:prSet presAssocID="{59938D8A-CF7C-42BB-9709-50BF11968363}" presName="quad2" presStyleLbl="node1" presStyleIdx="1" presStyleCnt="4" custScaleX="287705" custLinFactNeighborX="93603" custLinFactNeighborY="-15439">
        <dgm:presLayoutVars>
          <dgm:chMax val="0"/>
          <dgm:chPref val="0"/>
          <dgm:bulletEnabled val="1"/>
        </dgm:presLayoutVars>
      </dgm:prSet>
      <dgm:spPr/>
    </dgm:pt>
    <dgm:pt modelId="{622F38CA-6346-42E4-B79A-AB03DBFAFE32}" type="pres">
      <dgm:prSet presAssocID="{59938D8A-CF7C-42BB-9709-50BF11968363}" presName="quad3" presStyleLbl="node1" presStyleIdx="2" presStyleCnt="4" custScaleX="287705" custLinFactNeighborX="-92269" custLinFactNeighborY="13909">
        <dgm:presLayoutVars>
          <dgm:chMax val="0"/>
          <dgm:chPref val="0"/>
          <dgm:bulletEnabled val="1"/>
        </dgm:presLayoutVars>
      </dgm:prSet>
      <dgm:spPr/>
    </dgm:pt>
    <dgm:pt modelId="{8D147C97-52CA-4273-9F6B-96C974D31CD1}" type="pres">
      <dgm:prSet presAssocID="{59938D8A-CF7C-42BB-9709-50BF11968363}" presName="quad4" presStyleLbl="node1" presStyleIdx="3" presStyleCnt="4" custScaleX="287705" custLinFactNeighborX="96271" custLinFactNeighborY="13909">
        <dgm:presLayoutVars>
          <dgm:chMax val="0"/>
          <dgm:chPref val="0"/>
          <dgm:bulletEnabled val="1"/>
        </dgm:presLayoutVars>
      </dgm:prSet>
      <dgm:spPr/>
    </dgm:pt>
  </dgm:ptLst>
  <dgm:cxnLst>
    <dgm:cxn modelId="{F3AEAD10-3E98-4E4B-81C6-A8C2629641BC}" srcId="{59938D8A-CF7C-42BB-9709-50BF11968363}" destId="{D71D481E-1D84-4E87-B028-47C383FDFEE5}" srcOrd="0" destOrd="0" parTransId="{A56AE283-C2F4-4A8F-9CC0-247F45722E74}" sibTransId="{0979E513-D1DC-4649-BC08-CCB7E2B7668C}"/>
    <dgm:cxn modelId="{DE908560-00F7-4507-B317-21F9829563F7}" srcId="{59938D8A-CF7C-42BB-9709-50BF11968363}" destId="{2DBC6AE6-8B05-43E7-B39A-9BEB2F8DFB8A}" srcOrd="3" destOrd="0" parTransId="{98E7CB72-FBFE-4754-BCC4-BDE3CBB074DC}" sibTransId="{9E45C019-9038-4D2D-9084-95D4CDC4C34E}"/>
    <dgm:cxn modelId="{82D77B4B-7CA3-4583-88FB-63179AE0A4D9}" type="presOf" srcId="{D71D481E-1D84-4E87-B028-47C383FDFEE5}" destId="{35E5A167-D0DB-4960-88D9-4677ABC132B6}" srcOrd="0" destOrd="0" presId="urn:microsoft.com/office/officeart/2005/8/layout/matrix3"/>
    <dgm:cxn modelId="{930EF14D-11E8-4879-B8E5-E58D63519D2D}" type="presOf" srcId="{597528DE-9983-46F5-8C2B-FCFF4379A24F}" destId="{3B0AB447-D66C-4327-8CB8-20CE2850E984}" srcOrd="0" destOrd="0" presId="urn:microsoft.com/office/officeart/2005/8/layout/matrix3"/>
    <dgm:cxn modelId="{2AA9877B-8887-4BF1-8C3B-4D31B1F27555}" type="presOf" srcId="{59938D8A-CF7C-42BB-9709-50BF11968363}" destId="{EF0187AF-BB9B-4A22-B6AA-2DCF990E605A}" srcOrd="0" destOrd="0" presId="urn:microsoft.com/office/officeart/2005/8/layout/matrix3"/>
    <dgm:cxn modelId="{13B45F99-EB58-41ED-B04E-399A00715762}" srcId="{59938D8A-CF7C-42BB-9709-50BF11968363}" destId="{597528DE-9983-46F5-8C2B-FCFF4379A24F}" srcOrd="1" destOrd="0" parTransId="{677BCA7A-5444-472F-A6BA-9834EF73C434}" sibTransId="{6CE27393-4752-4A27-A093-2745EC623E11}"/>
    <dgm:cxn modelId="{B1AA87A1-C630-4649-874E-029F7BE1302B}" srcId="{59938D8A-CF7C-42BB-9709-50BF11968363}" destId="{39889758-DF5C-43C6-ADAD-97942EEA0EEE}" srcOrd="2" destOrd="0" parTransId="{BA001F9A-F8B7-492A-BEC1-230918387BB7}" sibTransId="{FD870A4F-8818-44E9-88FF-5C64A7C732E6}"/>
    <dgm:cxn modelId="{628134F0-A645-4F7E-96A4-17177D51BBF1}" type="presOf" srcId="{2DBC6AE6-8B05-43E7-B39A-9BEB2F8DFB8A}" destId="{8D147C97-52CA-4273-9F6B-96C974D31CD1}" srcOrd="0" destOrd="0" presId="urn:microsoft.com/office/officeart/2005/8/layout/matrix3"/>
    <dgm:cxn modelId="{E717B0FD-A566-4739-8AF6-05488140565C}" type="presOf" srcId="{39889758-DF5C-43C6-ADAD-97942EEA0EEE}" destId="{622F38CA-6346-42E4-B79A-AB03DBFAFE32}" srcOrd="0" destOrd="0" presId="urn:microsoft.com/office/officeart/2005/8/layout/matrix3"/>
    <dgm:cxn modelId="{E8C8C6EB-3085-4B33-9B8F-C3CCB0444190}" type="presParOf" srcId="{EF0187AF-BB9B-4A22-B6AA-2DCF990E605A}" destId="{9606178D-DA1C-4453-A93D-F4BF6FFF3138}" srcOrd="0" destOrd="0" presId="urn:microsoft.com/office/officeart/2005/8/layout/matrix3"/>
    <dgm:cxn modelId="{9DAD6F94-3A5D-4376-B70A-5CBC9BEE390B}" type="presParOf" srcId="{EF0187AF-BB9B-4A22-B6AA-2DCF990E605A}" destId="{35E5A167-D0DB-4960-88D9-4677ABC132B6}" srcOrd="1" destOrd="0" presId="urn:microsoft.com/office/officeart/2005/8/layout/matrix3"/>
    <dgm:cxn modelId="{45D8DD4E-8DC1-4BFB-BBDC-DED91FE71FA8}" type="presParOf" srcId="{EF0187AF-BB9B-4A22-B6AA-2DCF990E605A}" destId="{3B0AB447-D66C-4327-8CB8-20CE2850E984}" srcOrd="2" destOrd="0" presId="urn:microsoft.com/office/officeart/2005/8/layout/matrix3"/>
    <dgm:cxn modelId="{AF11814E-957B-485C-8F6B-3939CAA6A34E}" type="presParOf" srcId="{EF0187AF-BB9B-4A22-B6AA-2DCF990E605A}" destId="{622F38CA-6346-42E4-B79A-AB03DBFAFE32}" srcOrd="3" destOrd="0" presId="urn:microsoft.com/office/officeart/2005/8/layout/matrix3"/>
    <dgm:cxn modelId="{7947280E-7011-4BC1-B85E-A80E624CB686}" type="presParOf" srcId="{EF0187AF-BB9B-4A22-B6AA-2DCF990E605A}" destId="{8D147C97-52CA-4273-9F6B-96C974D31CD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048A0AC8-09C6-4D2C-BF8F-F4758814E2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2DFE3055-E4BC-4FF5-ABBC-E62908D5D7AD}">
      <dgm:prSet/>
      <dgm:spPr>
        <a:solidFill>
          <a:srgbClr val="FFC000"/>
        </a:solidFill>
      </dgm:spPr>
      <dgm:t>
        <a:bodyPr/>
        <a:lstStyle/>
        <a:p>
          <a:r>
            <a:rPr lang="es-ES" altLang="en-US" dirty="0"/>
            <a:t>La herencia permite, entre otras cosas, evitar tener que escribir el mismo código una y otra vez, puesto que al definir que una categoría (que en POO llamaremos clase) hereda de otra, automáticamente estamos atribuyéndole las características generales de la primera, sin tener que definirlas de nuevo.</a:t>
          </a:r>
          <a:endParaRPr lang="es-ES" dirty="0"/>
        </a:p>
      </dgm:t>
    </dgm:pt>
    <dgm:pt modelId="{FEE89679-0558-4F4C-8485-6AAA187CAD5F}" type="parTrans" cxnId="{947435AF-8361-416B-9230-7F1DD8D6800F}">
      <dgm:prSet/>
      <dgm:spPr/>
      <dgm:t>
        <a:bodyPr/>
        <a:lstStyle/>
        <a:p>
          <a:endParaRPr lang="es-ES"/>
        </a:p>
      </dgm:t>
    </dgm:pt>
    <dgm:pt modelId="{10EC1FD9-8C37-4D21-BCF1-21E590B805E5}" type="sibTrans" cxnId="{947435AF-8361-416B-9230-7F1DD8D6800F}">
      <dgm:prSet/>
      <dgm:spPr/>
      <dgm:t>
        <a:bodyPr/>
        <a:lstStyle/>
        <a:p>
          <a:endParaRPr lang="es-ES"/>
        </a:p>
      </dgm:t>
    </dgm:pt>
    <dgm:pt modelId="{D95B9EEB-ADB8-4A07-BEC6-469E128F1E9D}" type="pres">
      <dgm:prSet presAssocID="{048A0AC8-09C6-4D2C-BF8F-F4758814E2FA}" presName="linear" presStyleCnt="0">
        <dgm:presLayoutVars>
          <dgm:animLvl val="lvl"/>
          <dgm:resizeHandles val="exact"/>
        </dgm:presLayoutVars>
      </dgm:prSet>
      <dgm:spPr/>
    </dgm:pt>
    <dgm:pt modelId="{3219F5DF-B2F8-4599-9ACF-B421D333B201}" type="pres">
      <dgm:prSet presAssocID="{2DFE3055-E4BC-4FF5-ABBC-E62908D5D7AD}" presName="parentText" presStyleLbl="node1" presStyleIdx="0" presStyleCnt="1">
        <dgm:presLayoutVars>
          <dgm:chMax val="0"/>
          <dgm:bulletEnabled val="1"/>
        </dgm:presLayoutVars>
      </dgm:prSet>
      <dgm:spPr/>
    </dgm:pt>
  </dgm:ptLst>
  <dgm:cxnLst>
    <dgm:cxn modelId="{35D2470B-FEF9-474C-85E7-0B9499563335}" type="presOf" srcId="{2DFE3055-E4BC-4FF5-ABBC-E62908D5D7AD}" destId="{3219F5DF-B2F8-4599-9ACF-B421D333B201}" srcOrd="0" destOrd="0" presId="urn:microsoft.com/office/officeart/2005/8/layout/vList2"/>
    <dgm:cxn modelId="{28888D14-C3F0-4DB6-88D8-F36628D1A72D}" type="presOf" srcId="{048A0AC8-09C6-4D2C-BF8F-F4758814E2FA}" destId="{D95B9EEB-ADB8-4A07-BEC6-469E128F1E9D}" srcOrd="0" destOrd="0" presId="urn:microsoft.com/office/officeart/2005/8/layout/vList2"/>
    <dgm:cxn modelId="{947435AF-8361-416B-9230-7F1DD8D6800F}" srcId="{048A0AC8-09C6-4D2C-BF8F-F4758814E2FA}" destId="{2DFE3055-E4BC-4FF5-ABBC-E62908D5D7AD}" srcOrd="0" destOrd="0" parTransId="{FEE89679-0558-4F4C-8485-6AAA187CAD5F}" sibTransId="{10EC1FD9-8C37-4D21-BCF1-21E590B805E5}"/>
    <dgm:cxn modelId="{5CD82822-8031-46BE-9378-0E96D47500B0}" type="presParOf" srcId="{D95B9EEB-ADB8-4A07-BEC6-469E128F1E9D}" destId="{3219F5DF-B2F8-4599-9ACF-B421D333B201}"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1EE9792-D63A-40DC-9A43-33C790C2CFC0}"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s-ES"/>
        </a:p>
      </dgm:t>
    </dgm:pt>
    <dgm:pt modelId="{1A91DBB7-FAA7-4FE8-A656-A2F6F8E0588D}">
      <dgm:prSet custT="1"/>
      <dgm:spPr/>
      <dgm:t>
        <a:bodyPr/>
        <a:lstStyle/>
        <a:p>
          <a:r>
            <a:rPr lang="es-ES" altLang="en-US" sz="2800" b="0" dirty="0"/>
            <a:t>Permite mediante la clasificación jerárquica gestionar de forma sencilla la abstracción.</a:t>
          </a:r>
          <a:endParaRPr lang="es-ES" sz="2800" b="0" dirty="0"/>
        </a:p>
      </dgm:t>
    </dgm:pt>
    <dgm:pt modelId="{1935BA08-A6F1-4A32-865F-2CA95D702D8A}" type="parTrans" cxnId="{9596DCED-D762-45FF-BA10-68A0EA64F915}">
      <dgm:prSet/>
      <dgm:spPr/>
      <dgm:t>
        <a:bodyPr/>
        <a:lstStyle/>
        <a:p>
          <a:endParaRPr lang="es-ES"/>
        </a:p>
      </dgm:t>
    </dgm:pt>
    <dgm:pt modelId="{10233762-F5B3-45EB-B1A6-A9E325D7C957}" type="sibTrans" cxnId="{9596DCED-D762-45FF-BA10-68A0EA64F915}">
      <dgm:prSet/>
      <dgm:spPr/>
      <dgm:t>
        <a:bodyPr/>
        <a:lstStyle/>
        <a:p>
          <a:endParaRPr lang="es-ES"/>
        </a:p>
      </dgm:t>
    </dgm:pt>
    <dgm:pt modelId="{0913D2C8-6E45-4E1D-BF5D-AC54718336FB}">
      <dgm:prSet custT="1"/>
      <dgm:spPr/>
      <dgm:t>
        <a:bodyPr/>
        <a:lstStyle/>
        <a:p>
          <a:r>
            <a:rPr lang="es-ES" altLang="en-US" sz="2800" dirty="0"/>
            <a:t>Facilita el mantenimiento y desarrollo de los programas.</a:t>
          </a:r>
        </a:p>
        <a:p>
          <a:r>
            <a:rPr lang="es-ES" altLang="en-US" sz="2800" dirty="0"/>
            <a:t>La herencia es un mecanismo de reutilización de código y diseño.</a:t>
          </a:r>
          <a:endParaRPr lang="es-ES" sz="2800" dirty="0"/>
        </a:p>
      </dgm:t>
    </dgm:pt>
    <dgm:pt modelId="{E7CEF974-7F26-4DDA-ABCE-6287C5066463}" type="parTrans" cxnId="{F73AB248-8A76-4530-93C7-DA394DBDA688}">
      <dgm:prSet/>
      <dgm:spPr/>
      <dgm:t>
        <a:bodyPr/>
        <a:lstStyle/>
        <a:p>
          <a:endParaRPr lang="es-ES"/>
        </a:p>
      </dgm:t>
    </dgm:pt>
    <dgm:pt modelId="{A08B5DF5-9289-4CA0-BA45-4B38D37F0254}" type="sibTrans" cxnId="{F73AB248-8A76-4530-93C7-DA394DBDA688}">
      <dgm:prSet/>
      <dgm:spPr/>
      <dgm:t>
        <a:bodyPr anchor="b"/>
        <a:lstStyle/>
        <a:p>
          <a:endParaRPr lang="es-ES"/>
        </a:p>
      </dgm:t>
    </dgm:pt>
    <dgm:pt modelId="{A67786C6-EF51-4303-BF4E-C1A0E4725643}">
      <dgm:prSet custT="1"/>
      <dgm:spPr/>
      <dgm:t>
        <a:bodyPr/>
        <a:lstStyle/>
        <a:p>
          <a:r>
            <a:rPr lang="es-ES" altLang="en-US" sz="2800" dirty="0"/>
            <a:t>Permite aprovechar semejanzas de los elementos del mundo y eliminar redundancias que existan en el modelo de análisis.</a:t>
          </a:r>
          <a:endParaRPr lang="es-ES" sz="2800" dirty="0"/>
        </a:p>
      </dgm:t>
    </dgm:pt>
    <dgm:pt modelId="{065A111E-982C-4123-8F04-730C3E0862E5}" type="parTrans" cxnId="{DF759D38-1148-44F0-ABF9-C04D7C5A3733}">
      <dgm:prSet/>
      <dgm:spPr/>
      <dgm:t>
        <a:bodyPr/>
        <a:lstStyle/>
        <a:p>
          <a:endParaRPr lang="es-ES"/>
        </a:p>
      </dgm:t>
    </dgm:pt>
    <dgm:pt modelId="{DE6CB8E8-FEC5-493E-9B17-F9EF54DD29F4}" type="sibTrans" cxnId="{DF759D38-1148-44F0-ABF9-C04D7C5A3733}">
      <dgm:prSet/>
      <dgm:spPr/>
      <dgm:t>
        <a:bodyPr/>
        <a:lstStyle/>
        <a:p>
          <a:endParaRPr lang="es-ES"/>
        </a:p>
      </dgm:t>
    </dgm:pt>
    <dgm:pt modelId="{10DD8CE7-1924-4165-AE0C-C131F5511462}" type="pres">
      <dgm:prSet presAssocID="{31EE9792-D63A-40DC-9A43-33C790C2CFC0}" presName="outerComposite" presStyleCnt="0">
        <dgm:presLayoutVars>
          <dgm:chMax val="5"/>
          <dgm:dir/>
          <dgm:resizeHandles val="exact"/>
        </dgm:presLayoutVars>
      </dgm:prSet>
      <dgm:spPr/>
    </dgm:pt>
    <dgm:pt modelId="{B887A1E1-BA45-4272-AFDA-03A2EFF528E0}" type="pres">
      <dgm:prSet presAssocID="{31EE9792-D63A-40DC-9A43-33C790C2CFC0}" presName="dummyMaxCanvas" presStyleCnt="0">
        <dgm:presLayoutVars/>
      </dgm:prSet>
      <dgm:spPr/>
    </dgm:pt>
    <dgm:pt modelId="{622812FB-9A46-445E-AC21-F0044EBECA85}" type="pres">
      <dgm:prSet presAssocID="{31EE9792-D63A-40DC-9A43-33C790C2CFC0}" presName="ThreeNodes_1" presStyleLbl="node1" presStyleIdx="0" presStyleCnt="3" custScaleX="108096">
        <dgm:presLayoutVars>
          <dgm:bulletEnabled val="1"/>
        </dgm:presLayoutVars>
      </dgm:prSet>
      <dgm:spPr/>
    </dgm:pt>
    <dgm:pt modelId="{906AE2D6-F568-4B3A-BADF-4034D1AB5B27}" type="pres">
      <dgm:prSet presAssocID="{31EE9792-D63A-40DC-9A43-33C790C2CFC0}" presName="ThreeNodes_2" presStyleLbl="node1" presStyleIdx="1" presStyleCnt="3" custScaleX="111301" custLinFactNeighborY="-5382">
        <dgm:presLayoutVars>
          <dgm:bulletEnabled val="1"/>
        </dgm:presLayoutVars>
      </dgm:prSet>
      <dgm:spPr/>
    </dgm:pt>
    <dgm:pt modelId="{A16B408A-1B3D-46F4-AA9F-EA417876B0DA}" type="pres">
      <dgm:prSet presAssocID="{31EE9792-D63A-40DC-9A43-33C790C2CFC0}" presName="ThreeNodes_3" presStyleLbl="node1" presStyleIdx="2" presStyleCnt="3" custLinFactNeighborY="-6279">
        <dgm:presLayoutVars>
          <dgm:bulletEnabled val="1"/>
        </dgm:presLayoutVars>
      </dgm:prSet>
      <dgm:spPr/>
    </dgm:pt>
    <dgm:pt modelId="{8445E630-455A-47D0-B91E-CA76C7DD6183}" type="pres">
      <dgm:prSet presAssocID="{31EE9792-D63A-40DC-9A43-33C790C2CFC0}" presName="ThreeConn_1-2" presStyleLbl="fgAccFollowNode1" presStyleIdx="0" presStyleCnt="2">
        <dgm:presLayoutVars>
          <dgm:bulletEnabled val="1"/>
        </dgm:presLayoutVars>
      </dgm:prSet>
      <dgm:spPr/>
    </dgm:pt>
    <dgm:pt modelId="{D379BF66-A057-40AE-87A7-C7C590F34D63}" type="pres">
      <dgm:prSet presAssocID="{31EE9792-D63A-40DC-9A43-33C790C2CFC0}" presName="ThreeConn_2-3" presStyleLbl="fgAccFollowNode1" presStyleIdx="1" presStyleCnt="2">
        <dgm:presLayoutVars>
          <dgm:bulletEnabled val="1"/>
        </dgm:presLayoutVars>
      </dgm:prSet>
      <dgm:spPr/>
    </dgm:pt>
    <dgm:pt modelId="{10D95DCE-19C2-4425-B5F5-1B4F9C8FE872}" type="pres">
      <dgm:prSet presAssocID="{31EE9792-D63A-40DC-9A43-33C790C2CFC0}" presName="ThreeNodes_1_text" presStyleLbl="node1" presStyleIdx="2" presStyleCnt="3">
        <dgm:presLayoutVars>
          <dgm:bulletEnabled val="1"/>
        </dgm:presLayoutVars>
      </dgm:prSet>
      <dgm:spPr/>
    </dgm:pt>
    <dgm:pt modelId="{1B652EAB-03BF-4DAA-BA0A-8CA20DDECFCC}" type="pres">
      <dgm:prSet presAssocID="{31EE9792-D63A-40DC-9A43-33C790C2CFC0}" presName="ThreeNodes_2_text" presStyleLbl="node1" presStyleIdx="2" presStyleCnt="3">
        <dgm:presLayoutVars>
          <dgm:bulletEnabled val="1"/>
        </dgm:presLayoutVars>
      </dgm:prSet>
      <dgm:spPr/>
    </dgm:pt>
    <dgm:pt modelId="{7C1C8905-5DBC-4D49-A9CA-2DABFC6CCD7E}" type="pres">
      <dgm:prSet presAssocID="{31EE9792-D63A-40DC-9A43-33C790C2CFC0}" presName="ThreeNodes_3_text" presStyleLbl="node1" presStyleIdx="2" presStyleCnt="3">
        <dgm:presLayoutVars>
          <dgm:bulletEnabled val="1"/>
        </dgm:presLayoutVars>
      </dgm:prSet>
      <dgm:spPr/>
    </dgm:pt>
  </dgm:ptLst>
  <dgm:cxnLst>
    <dgm:cxn modelId="{CD334503-9E64-44EA-BAFC-92D82ED4D397}" type="presOf" srcId="{10233762-F5B3-45EB-B1A6-A9E325D7C957}" destId="{8445E630-455A-47D0-B91E-CA76C7DD6183}" srcOrd="0" destOrd="0" presId="urn:microsoft.com/office/officeart/2005/8/layout/vProcess5"/>
    <dgm:cxn modelId="{0C2D1017-9619-4A5A-B042-FBD2FB80E883}" type="presOf" srcId="{A67786C6-EF51-4303-BF4E-C1A0E4725643}" destId="{7C1C8905-5DBC-4D49-A9CA-2DABFC6CCD7E}" srcOrd="1" destOrd="0" presId="urn:microsoft.com/office/officeart/2005/8/layout/vProcess5"/>
    <dgm:cxn modelId="{65629432-638B-439C-BD08-032812360D59}" type="presOf" srcId="{0913D2C8-6E45-4E1D-BF5D-AC54718336FB}" destId="{906AE2D6-F568-4B3A-BADF-4034D1AB5B27}" srcOrd="0" destOrd="0" presId="urn:microsoft.com/office/officeart/2005/8/layout/vProcess5"/>
    <dgm:cxn modelId="{DF759D38-1148-44F0-ABF9-C04D7C5A3733}" srcId="{31EE9792-D63A-40DC-9A43-33C790C2CFC0}" destId="{A67786C6-EF51-4303-BF4E-C1A0E4725643}" srcOrd="2" destOrd="0" parTransId="{065A111E-982C-4123-8F04-730C3E0862E5}" sibTransId="{DE6CB8E8-FEC5-493E-9B17-F9EF54DD29F4}"/>
    <dgm:cxn modelId="{33771C41-CC79-4235-A503-BF7163A8591A}" type="presOf" srcId="{1A91DBB7-FAA7-4FE8-A656-A2F6F8E0588D}" destId="{10D95DCE-19C2-4425-B5F5-1B4F9C8FE872}" srcOrd="1" destOrd="0" presId="urn:microsoft.com/office/officeart/2005/8/layout/vProcess5"/>
    <dgm:cxn modelId="{F73AB248-8A76-4530-93C7-DA394DBDA688}" srcId="{31EE9792-D63A-40DC-9A43-33C790C2CFC0}" destId="{0913D2C8-6E45-4E1D-BF5D-AC54718336FB}" srcOrd="1" destOrd="0" parTransId="{E7CEF974-7F26-4DDA-ABCE-6287C5066463}" sibTransId="{A08B5DF5-9289-4CA0-BA45-4B38D37F0254}"/>
    <dgm:cxn modelId="{D485EE4A-838D-44BA-BABF-8C8F14816D30}" type="presOf" srcId="{A08B5DF5-9289-4CA0-BA45-4B38D37F0254}" destId="{D379BF66-A057-40AE-87A7-C7C590F34D63}" srcOrd="0" destOrd="0" presId="urn:microsoft.com/office/officeart/2005/8/layout/vProcess5"/>
    <dgm:cxn modelId="{14DEB04F-360C-47F2-800C-4299669B22F2}" type="presOf" srcId="{0913D2C8-6E45-4E1D-BF5D-AC54718336FB}" destId="{1B652EAB-03BF-4DAA-BA0A-8CA20DDECFCC}" srcOrd="1" destOrd="0" presId="urn:microsoft.com/office/officeart/2005/8/layout/vProcess5"/>
    <dgm:cxn modelId="{873C1459-F980-41C4-88A3-4FE04FDFA4DD}" type="presOf" srcId="{A67786C6-EF51-4303-BF4E-C1A0E4725643}" destId="{A16B408A-1B3D-46F4-AA9F-EA417876B0DA}" srcOrd="0" destOrd="0" presId="urn:microsoft.com/office/officeart/2005/8/layout/vProcess5"/>
    <dgm:cxn modelId="{86D48C79-8DAA-417B-9D7A-44D5D686E620}" type="presOf" srcId="{1A91DBB7-FAA7-4FE8-A656-A2F6F8E0588D}" destId="{622812FB-9A46-445E-AC21-F0044EBECA85}" srcOrd="0" destOrd="0" presId="urn:microsoft.com/office/officeart/2005/8/layout/vProcess5"/>
    <dgm:cxn modelId="{57F9018C-AC1F-4EE9-9FCB-5DE77608C2E2}" type="presOf" srcId="{31EE9792-D63A-40DC-9A43-33C790C2CFC0}" destId="{10DD8CE7-1924-4165-AE0C-C131F5511462}" srcOrd="0" destOrd="0" presId="urn:microsoft.com/office/officeart/2005/8/layout/vProcess5"/>
    <dgm:cxn modelId="{9596DCED-D762-45FF-BA10-68A0EA64F915}" srcId="{31EE9792-D63A-40DC-9A43-33C790C2CFC0}" destId="{1A91DBB7-FAA7-4FE8-A656-A2F6F8E0588D}" srcOrd="0" destOrd="0" parTransId="{1935BA08-A6F1-4A32-865F-2CA95D702D8A}" sibTransId="{10233762-F5B3-45EB-B1A6-A9E325D7C957}"/>
    <dgm:cxn modelId="{7699F6A6-E22C-4E09-9A2D-ECC80D70C4B5}" type="presParOf" srcId="{10DD8CE7-1924-4165-AE0C-C131F5511462}" destId="{B887A1E1-BA45-4272-AFDA-03A2EFF528E0}" srcOrd="0" destOrd="0" presId="urn:microsoft.com/office/officeart/2005/8/layout/vProcess5"/>
    <dgm:cxn modelId="{ED1933A5-08C3-46B2-99F8-065ABB9911EF}" type="presParOf" srcId="{10DD8CE7-1924-4165-AE0C-C131F5511462}" destId="{622812FB-9A46-445E-AC21-F0044EBECA85}" srcOrd="1" destOrd="0" presId="urn:microsoft.com/office/officeart/2005/8/layout/vProcess5"/>
    <dgm:cxn modelId="{4B0E79FB-7883-405E-A298-FA2A7B9EEDBA}" type="presParOf" srcId="{10DD8CE7-1924-4165-AE0C-C131F5511462}" destId="{906AE2D6-F568-4B3A-BADF-4034D1AB5B27}" srcOrd="2" destOrd="0" presId="urn:microsoft.com/office/officeart/2005/8/layout/vProcess5"/>
    <dgm:cxn modelId="{5001F01E-35BA-48F7-92DC-C453FD4741F9}" type="presParOf" srcId="{10DD8CE7-1924-4165-AE0C-C131F5511462}" destId="{A16B408A-1B3D-46F4-AA9F-EA417876B0DA}" srcOrd="3" destOrd="0" presId="urn:microsoft.com/office/officeart/2005/8/layout/vProcess5"/>
    <dgm:cxn modelId="{B6BFDB40-F725-41FF-AB0E-D839E33B959A}" type="presParOf" srcId="{10DD8CE7-1924-4165-AE0C-C131F5511462}" destId="{8445E630-455A-47D0-B91E-CA76C7DD6183}" srcOrd="4" destOrd="0" presId="urn:microsoft.com/office/officeart/2005/8/layout/vProcess5"/>
    <dgm:cxn modelId="{8B2C42AA-C719-4647-BECC-4C9DD02E208C}" type="presParOf" srcId="{10DD8CE7-1924-4165-AE0C-C131F5511462}" destId="{D379BF66-A057-40AE-87A7-C7C590F34D63}" srcOrd="5" destOrd="0" presId="urn:microsoft.com/office/officeart/2005/8/layout/vProcess5"/>
    <dgm:cxn modelId="{62F5A946-E9BA-441C-99E3-0A65497430B4}" type="presParOf" srcId="{10DD8CE7-1924-4165-AE0C-C131F5511462}" destId="{10D95DCE-19C2-4425-B5F5-1B4F9C8FE872}" srcOrd="6" destOrd="0" presId="urn:microsoft.com/office/officeart/2005/8/layout/vProcess5"/>
    <dgm:cxn modelId="{5F81E6FF-3C11-41B1-AA58-8BDEA915EC64}" type="presParOf" srcId="{10DD8CE7-1924-4165-AE0C-C131F5511462}" destId="{1B652EAB-03BF-4DAA-BA0A-8CA20DDECFCC}" srcOrd="7" destOrd="0" presId="urn:microsoft.com/office/officeart/2005/8/layout/vProcess5"/>
    <dgm:cxn modelId="{3A1EE490-A167-4F01-99A5-A44C0361CEB2}" type="presParOf" srcId="{10DD8CE7-1924-4165-AE0C-C131F5511462}" destId="{7C1C8905-5DBC-4D49-A9CA-2DABFC6CCD7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8A0AC8-09C6-4D2C-BF8F-F4758814E2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2DFE3055-E4BC-4FF5-ABBC-E62908D5D7AD}">
      <dgm:prSet/>
      <dgm:spPr>
        <a:solidFill>
          <a:srgbClr val="FFC000"/>
        </a:solidFill>
      </dgm:spPr>
      <dgm:t>
        <a:bodyPr/>
        <a:lstStyle/>
        <a:p>
          <a:r>
            <a:rPr lang="es-ES" altLang="en-US" b="1" dirty="0"/>
            <a:t>Generalización</a:t>
          </a:r>
          <a:r>
            <a:rPr lang="es-ES" altLang="en-US" dirty="0"/>
            <a:t>: Una asociación de herencia indicando que una clase es una superclase de otra. (“</a:t>
          </a:r>
          <a:r>
            <a:rPr lang="es-ES" altLang="en-US" b="1" dirty="0"/>
            <a:t>es un</a:t>
          </a:r>
          <a:r>
            <a:rPr lang="es-ES" altLang="en-US" dirty="0"/>
            <a:t>”)</a:t>
          </a:r>
        </a:p>
        <a:p>
          <a:r>
            <a:rPr lang="es-ES" altLang="en-US" dirty="0"/>
            <a:t>Consiste en </a:t>
          </a:r>
          <a:r>
            <a:rPr lang="es-ES" altLang="en-US" b="1" dirty="0"/>
            <a:t>factorizar</a:t>
          </a:r>
          <a:r>
            <a:rPr lang="es-ES" altLang="en-US" dirty="0"/>
            <a:t> las propiedades comunes de un conjunto de clases en una clase más general.</a:t>
          </a:r>
          <a:endParaRPr lang="es-ES" dirty="0"/>
        </a:p>
      </dgm:t>
    </dgm:pt>
    <dgm:pt modelId="{FEE89679-0558-4F4C-8485-6AAA187CAD5F}" type="parTrans" cxnId="{947435AF-8361-416B-9230-7F1DD8D6800F}">
      <dgm:prSet/>
      <dgm:spPr/>
      <dgm:t>
        <a:bodyPr/>
        <a:lstStyle/>
        <a:p>
          <a:endParaRPr lang="es-ES"/>
        </a:p>
      </dgm:t>
    </dgm:pt>
    <dgm:pt modelId="{10EC1FD9-8C37-4D21-BCF1-21E590B805E5}" type="sibTrans" cxnId="{947435AF-8361-416B-9230-7F1DD8D6800F}">
      <dgm:prSet/>
      <dgm:spPr/>
      <dgm:t>
        <a:bodyPr/>
        <a:lstStyle/>
        <a:p>
          <a:endParaRPr lang="es-ES"/>
        </a:p>
      </dgm:t>
    </dgm:pt>
    <dgm:pt modelId="{D95B9EEB-ADB8-4A07-BEC6-469E128F1E9D}" type="pres">
      <dgm:prSet presAssocID="{048A0AC8-09C6-4D2C-BF8F-F4758814E2FA}" presName="linear" presStyleCnt="0">
        <dgm:presLayoutVars>
          <dgm:animLvl val="lvl"/>
          <dgm:resizeHandles val="exact"/>
        </dgm:presLayoutVars>
      </dgm:prSet>
      <dgm:spPr/>
    </dgm:pt>
    <dgm:pt modelId="{3219F5DF-B2F8-4599-9ACF-B421D333B201}" type="pres">
      <dgm:prSet presAssocID="{2DFE3055-E4BC-4FF5-ABBC-E62908D5D7AD}" presName="parentText" presStyleLbl="node1" presStyleIdx="0" presStyleCnt="1">
        <dgm:presLayoutVars>
          <dgm:chMax val="0"/>
          <dgm:bulletEnabled val="1"/>
        </dgm:presLayoutVars>
      </dgm:prSet>
      <dgm:spPr/>
    </dgm:pt>
  </dgm:ptLst>
  <dgm:cxnLst>
    <dgm:cxn modelId="{35D2470B-FEF9-474C-85E7-0B9499563335}" type="presOf" srcId="{2DFE3055-E4BC-4FF5-ABBC-E62908D5D7AD}" destId="{3219F5DF-B2F8-4599-9ACF-B421D333B201}" srcOrd="0" destOrd="0" presId="urn:microsoft.com/office/officeart/2005/8/layout/vList2"/>
    <dgm:cxn modelId="{28888D14-C3F0-4DB6-88D8-F36628D1A72D}" type="presOf" srcId="{048A0AC8-09C6-4D2C-BF8F-F4758814E2FA}" destId="{D95B9EEB-ADB8-4A07-BEC6-469E128F1E9D}" srcOrd="0" destOrd="0" presId="urn:microsoft.com/office/officeart/2005/8/layout/vList2"/>
    <dgm:cxn modelId="{947435AF-8361-416B-9230-7F1DD8D6800F}" srcId="{048A0AC8-09C6-4D2C-BF8F-F4758814E2FA}" destId="{2DFE3055-E4BC-4FF5-ABBC-E62908D5D7AD}" srcOrd="0" destOrd="0" parTransId="{FEE89679-0558-4F4C-8485-6AAA187CAD5F}" sibTransId="{10EC1FD9-8C37-4D21-BCF1-21E590B805E5}"/>
    <dgm:cxn modelId="{5CD82822-8031-46BE-9378-0E96D47500B0}" type="presParOf" srcId="{D95B9EEB-ADB8-4A07-BEC6-469E128F1E9D}" destId="{3219F5DF-B2F8-4599-9ACF-B421D333B201}"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F0CC211-439A-4E0E-AB19-FA9C0FE6F900}"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s-ES"/>
        </a:p>
      </dgm:t>
    </dgm:pt>
    <dgm:pt modelId="{BB015305-4066-4617-8019-99212307C53B}">
      <dgm:prSet/>
      <dgm:spPr/>
      <dgm:t>
        <a:bodyPr/>
        <a:lstStyle/>
        <a:p>
          <a:r>
            <a:rPr lang="es-ES" dirty="0"/>
            <a:t>Se refiere a la posibilidad de definir clases diferentes que tienen métodos o atributos denominados de forma idéntica, pero que se comportan de manera distinta.                              </a:t>
          </a:r>
        </a:p>
      </dgm:t>
    </dgm:pt>
    <dgm:pt modelId="{81239D21-1596-48CA-AE1C-729EEB968940}" type="parTrans" cxnId="{FBDC5217-474F-41A3-93EB-8E65429700B0}">
      <dgm:prSet/>
      <dgm:spPr/>
      <dgm:t>
        <a:bodyPr/>
        <a:lstStyle/>
        <a:p>
          <a:endParaRPr lang="es-ES"/>
        </a:p>
      </dgm:t>
    </dgm:pt>
    <dgm:pt modelId="{53A60177-F254-428A-A005-A4AC763974B6}" type="sibTrans" cxnId="{FBDC5217-474F-41A3-93EB-8E65429700B0}">
      <dgm:prSet/>
      <dgm:spPr/>
      <dgm:t>
        <a:bodyPr/>
        <a:lstStyle/>
        <a:p>
          <a:endParaRPr lang="es-ES"/>
        </a:p>
      </dgm:t>
    </dgm:pt>
    <dgm:pt modelId="{E14BD1B4-8592-4A60-BCEB-4461995651C0}">
      <dgm:prSet/>
      <dgm:spPr/>
      <dgm:t>
        <a:bodyPr/>
        <a:lstStyle/>
        <a:p>
          <a:r>
            <a:rPr lang="es-ES" dirty="0"/>
            <a:t>Es la capacidad que tienen ciertos lenguajes para hacer que, al enviar el mismo mensaje, o sea, invocar al mismo método desde distintos objetos, cada uno de esos objetos pueda responder a ese mensaje, o a esa invocación, de forma distinta</a:t>
          </a:r>
        </a:p>
      </dgm:t>
    </dgm:pt>
    <dgm:pt modelId="{157B7E67-1F91-46E7-8C6B-9593BFDBCDBE}" type="parTrans" cxnId="{7072D5BD-D7CB-46E1-8BC7-4C8EE0C200C9}">
      <dgm:prSet/>
      <dgm:spPr/>
      <dgm:t>
        <a:bodyPr/>
        <a:lstStyle/>
        <a:p>
          <a:endParaRPr lang="es-ES"/>
        </a:p>
      </dgm:t>
    </dgm:pt>
    <dgm:pt modelId="{7BFC0FC6-047D-43A9-9991-6DB36A0B9834}" type="sibTrans" cxnId="{7072D5BD-D7CB-46E1-8BC7-4C8EE0C200C9}">
      <dgm:prSet/>
      <dgm:spPr/>
      <dgm:t>
        <a:bodyPr/>
        <a:lstStyle/>
        <a:p>
          <a:endParaRPr lang="es-ES"/>
        </a:p>
      </dgm:t>
    </dgm:pt>
    <dgm:pt modelId="{129DC57D-B417-4C39-9D07-FB930624EA77}" type="pres">
      <dgm:prSet presAssocID="{6F0CC211-439A-4E0E-AB19-FA9C0FE6F900}" presName="Name0" presStyleCnt="0">
        <dgm:presLayoutVars>
          <dgm:chPref val="3"/>
          <dgm:dir/>
          <dgm:animLvl val="lvl"/>
          <dgm:resizeHandles/>
        </dgm:presLayoutVars>
      </dgm:prSet>
      <dgm:spPr/>
    </dgm:pt>
    <dgm:pt modelId="{D087D397-588C-4C1A-A4D6-DE01CB974FA5}" type="pres">
      <dgm:prSet presAssocID="{BB015305-4066-4617-8019-99212307C53B}" presName="horFlow" presStyleCnt="0"/>
      <dgm:spPr/>
    </dgm:pt>
    <dgm:pt modelId="{D75F67F5-9BFC-4E1B-955F-C2611050CEEF}" type="pres">
      <dgm:prSet presAssocID="{BB015305-4066-4617-8019-99212307C53B}" presName="bigChev" presStyleLbl="node1" presStyleIdx="0" presStyleCnt="2" custScaleX="201741" custLinFactNeighborY="-1720"/>
      <dgm:spPr/>
    </dgm:pt>
    <dgm:pt modelId="{1F33C056-784D-42AC-9CD0-82FE8A9407BF}" type="pres">
      <dgm:prSet presAssocID="{BB015305-4066-4617-8019-99212307C53B}" presName="vSp" presStyleCnt="0"/>
      <dgm:spPr/>
    </dgm:pt>
    <dgm:pt modelId="{535BA267-C7CA-49DA-8291-A01448C3B6AF}" type="pres">
      <dgm:prSet presAssocID="{E14BD1B4-8592-4A60-BCEB-4461995651C0}" presName="horFlow" presStyleCnt="0"/>
      <dgm:spPr/>
    </dgm:pt>
    <dgm:pt modelId="{DF6A4F09-4626-4EB0-A808-1077AF6B9CB3}" type="pres">
      <dgm:prSet presAssocID="{E14BD1B4-8592-4A60-BCEB-4461995651C0}" presName="bigChev" presStyleLbl="node1" presStyleIdx="1" presStyleCnt="2" custScaleX="201741" custLinFactNeighborY="-6270"/>
      <dgm:spPr/>
    </dgm:pt>
  </dgm:ptLst>
  <dgm:cxnLst>
    <dgm:cxn modelId="{58177810-A571-4C73-B632-080387C0A3CC}" type="presOf" srcId="{E14BD1B4-8592-4A60-BCEB-4461995651C0}" destId="{DF6A4F09-4626-4EB0-A808-1077AF6B9CB3}" srcOrd="0" destOrd="0" presId="urn:microsoft.com/office/officeart/2005/8/layout/lProcess3"/>
    <dgm:cxn modelId="{FBDC5217-474F-41A3-93EB-8E65429700B0}" srcId="{6F0CC211-439A-4E0E-AB19-FA9C0FE6F900}" destId="{BB015305-4066-4617-8019-99212307C53B}" srcOrd="0" destOrd="0" parTransId="{81239D21-1596-48CA-AE1C-729EEB968940}" sibTransId="{53A60177-F254-428A-A005-A4AC763974B6}"/>
    <dgm:cxn modelId="{24DC99AB-82C2-4CD2-AA02-D007145B9AD3}" type="presOf" srcId="{BB015305-4066-4617-8019-99212307C53B}" destId="{D75F67F5-9BFC-4E1B-955F-C2611050CEEF}" srcOrd="0" destOrd="0" presId="urn:microsoft.com/office/officeart/2005/8/layout/lProcess3"/>
    <dgm:cxn modelId="{4634BCBD-EDCD-478B-8EB0-ABED6633F353}" type="presOf" srcId="{6F0CC211-439A-4E0E-AB19-FA9C0FE6F900}" destId="{129DC57D-B417-4C39-9D07-FB930624EA77}" srcOrd="0" destOrd="0" presId="urn:microsoft.com/office/officeart/2005/8/layout/lProcess3"/>
    <dgm:cxn modelId="{7072D5BD-D7CB-46E1-8BC7-4C8EE0C200C9}" srcId="{6F0CC211-439A-4E0E-AB19-FA9C0FE6F900}" destId="{E14BD1B4-8592-4A60-BCEB-4461995651C0}" srcOrd="1" destOrd="0" parTransId="{157B7E67-1F91-46E7-8C6B-9593BFDBCDBE}" sibTransId="{7BFC0FC6-047D-43A9-9991-6DB36A0B9834}"/>
    <dgm:cxn modelId="{5BB219F7-E17D-4C19-AFF1-0E946B628394}" type="presParOf" srcId="{129DC57D-B417-4C39-9D07-FB930624EA77}" destId="{D087D397-588C-4C1A-A4D6-DE01CB974FA5}" srcOrd="0" destOrd="0" presId="urn:microsoft.com/office/officeart/2005/8/layout/lProcess3"/>
    <dgm:cxn modelId="{FCB20903-4C92-45EA-94D9-7231DF3A5B2B}" type="presParOf" srcId="{D087D397-588C-4C1A-A4D6-DE01CB974FA5}" destId="{D75F67F5-9BFC-4E1B-955F-C2611050CEEF}" srcOrd="0" destOrd="0" presId="urn:microsoft.com/office/officeart/2005/8/layout/lProcess3"/>
    <dgm:cxn modelId="{5583962D-A284-4E70-A814-F2B8C2ED8279}" type="presParOf" srcId="{129DC57D-B417-4C39-9D07-FB930624EA77}" destId="{1F33C056-784D-42AC-9CD0-82FE8A9407BF}" srcOrd="1" destOrd="0" presId="urn:microsoft.com/office/officeart/2005/8/layout/lProcess3"/>
    <dgm:cxn modelId="{E161AE3C-8527-42C6-9ED9-234C0126A617}" type="presParOf" srcId="{129DC57D-B417-4C39-9D07-FB930624EA77}" destId="{535BA267-C7CA-49DA-8291-A01448C3B6AF}" srcOrd="2" destOrd="0" presId="urn:microsoft.com/office/officeart/2005/8/layout/lProcess3"/>
    <dgm:cxn modelId="{CE8149A6-564B-49C4-A9C5-DA670146E6FA}" type="presParOf" srcId="{535BA267-C7CA-49DA-8291-A01448C3B6AF}" destId="{DF6A4F09-4626-4EB0-A808-1077AF6B9CB3}" srcOrd="0" destOrd="0" presId="urn:microsoft.com/office/officeart/2005/8/layout/l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2760665-F8F7-4FE0-9CA5-05D5EC87B453}" type="doc">
      <dgm:prSet loTypeId="urn:microsoft.com/office/officeart/2005/8/layout/vList5" loCatId="list" qsTypeId="urn:microsoft.com/office/officeart/2005/8/quickstyle/simple1" qsCatId="simple" csTypeId="urn:microsoft.com/office/officeart/2005/8/colors/accent6_2" csCatId="accent6" phldr="1"/>
      <dgm:spPr/>
      <dgm:t>
        <a:bodyPr/>
        <a:lstStyle/>
        <a:p>
          <a:endParaRPr lang="es-ES"/>
        </a:p>
      </dgm:t>
    </dgm:pt>
    <dgm:pt modelId="{791C7F1D-E71A-46AF-8C3C-8F717F8A2028}">
      <dgm:prSet custT="1"/>
      <dgm:spPr/>
      <dgm:t>
        <a:bodyPr/>
        <a:lstStyle/>
        <a:p>
          <a:r>
            <a:rPr lang="es-ES" sz="1800" b="1" dirty="0"/>
            <a:t>Subtipos </a:t>
          </a:r>
        </a:p>
      </dgm:t>
    </dgm:pt>
    <dgm:pt modelId="{81768B5E-300F-4E89-A1F3-2ECC5C412D24}" type="parTrans" cxnId="{59CE8F4A-1133-41FC-80CB-86C8965B8BE0}">
      <dgm:prSet/>
      <dgm:spPr/>
      <dgm:t>
        <a:bodyPr/>
        <a:lstStyle/>
        <a:p>
          <a:endParaRPr lang="es-ES"/>
        </a:p>
      </dgm:t>
    </dgm:pt>
    <dgm:pt modelId="{4AF566DC-2B39-455E-82A6-60E3F9EDCF12}" type="sibTrans" cxnId="{59CE8F4A-1133-41FC-80CB-86C8965B8BE0}">
      <dgm:prSet/>
      <dgm:spPr/>
      <dgm:t>
        <a:bodyPr/>
        <a:lstStyle/>
        <a:p>
          <a:endParaRPr lang="es-ES"/>
        </a:p>
      </dgm:t>
    </dgm:pt>
    <dgm:pt modelId="{48CD68D2-0FBF-4BC1-8357-F634ECF418F6}">
      <dgm:prSet custT="1"/>
      <dgm:spPr/>
      <dgm:t>
        <a:bodyPr/>
        <a:lstStyle/>
        <a:p>
          <a:pPr algn="l">
            <a:buFontTx/>
            <a:buNone/>
          </a:pPr>
          <a:r>
            <a:rPr lang="es-ES" sz="2000" dirty="0"/>
            <a:t>Tiene lugar en tiempo de ejecución y existen dos vertientes:</a:t>
          </a:r>
        </a:p>
      </dgm:t>
    </dgm:pt>
    <dgm:pt modelId="{29655C84-4C91-4E92-9A21-913154829F62}" type="parTrans" cxnId="{3E7CADC2-FC7C-4600-BB4A-F5A4F7E83EF4}">
      <dgm:prSet/>
      <dgm:spPr/>
      <dgm:t>
        <a:bodyPr/>
        <a:lstStyle/>
        <a:p>
          <a:endParaRPr lang="es-ES"/>
        </a:p>
      </dgm:t>
    </dgm:pt>
    <dgm:pt modelId="{B3FCB6E5-2897-474E-AE6A-0263A5325FF5}" type="sibTrans" cxnId="{3E7CADC2-FC7C-4600-BB4A-F5A4F7E83EF4}">
      <dgm:prSet/>
      <dgm:spPr/>
      <dgm:t>
        <a:bodyPr/>
        <a:lstStyle/>
        <a:p>
          <a:endParaRPr lang="es-ES"/>
        </a:p>
      </dgm:t>
    </dgm:pt>
    <dgm:pt modelId="{B7FC4A82-8898-4EFB-9578-899281526BD7}">
      <dgm:prSet/>
      <dgm:spPr/>
      <dgm:t>
        <a:bodyPr/>
        <a:lstStyle/>
        <a:p>
          <a:r>
            <a:rPr lang="es-ES" b="1" i="0" dirty="0"/>
            <a:t>Paramétrico</a:t>
          </a:r>
        </a:p>
      </dgm:t>
    </dgm:pt>
    <dgm:pt modelId="{285E1E25-FA08-4966-B6EA-AE2D8BC231E2}" type="parTrans" cxnId="{5A6991F4-7BE5-430B-A535-54BFB8E128B7}">
      <dgm:prSet/>
      <dgm:spPr/>
      <dgm:t>
        <a:bodyPr/>
        <a:lstStyle/>
        <a:p>
          <a:endParaRPr lang="es-ES"/>
        </a:p>
      </dgm:t>
    </dgm:pt>
    <dgm:pt modelId="{4F090ABD-B551-4E9D-AF2E-20DA978676A9}" type="sibTrans" cxnId="{5A6991F4-7BE5-430B-A535-54BFB8E128B7}">
      <dgm:prSet/>
      <dgm:spPr/>
      <dgm:t>
        <a:bodyPr/>
        <a:lstStyle/>
        <a:p>
          <a:endParaRPr lang="es-ES"/>
        </a:p>
      </dgm:t>
    </dgm:pt>
    <dgm:pt modelId="{974B279F-FA00-4B95-B057-C4CDBD045B64}">
      <dgm:prSet/>
      <dgm:spPr/>
      <dgm:t>
        <a:bodyPr/>
        <a:lstStyle/>
        <a:p>
          <a:pPr algn="l">
            <a:buNone/>
          </a:pPr>
          <a:r>
            <a:rPr lang="es-ES" sz="2100" dirty="0"/>
            <a:t>confiere al programador, en un lenguaje con tipado estático, la capacidad de escribir código en forma general y abstracta</a:t>
          </a:r>
        </a:p>
      </dgm:t>
    </dgm:pt>
    <dgm:pt modelId="{9C444BA5-5FE2-4D1E-AB00-2A9C36D163DA}" type="parTrans" cxnId="{BA54ABAD-BEC8-429C-B865-21A69A3CBDEA}">
      <dgm:prSet/>
      <dgm:spPr/>
      <dgm:t>
        <a:bodyPr/>
        <a:lstStyle/>
        <a:p>
          <a:endParaRPr lang="es-ES"/>
        </a:p>
      </dgm:t>
    </dgm:pt>
    <dgm:pt modelId="{FA359940-4E76-4796-83B1-77EE4361B498}" type="sibTrans" cxnId="{BA54ABAD-BEC8-429C-B865-21A69A3CBDEA}">
      <dgm:prSet/>
      <dgm:spPr/>
      <dgm:t>
        <a:bodyPr/>
        <a:lstStyle/>
        <a:p>
          <a:endParaRPr lang="es-ES"/>
        </a:p>
      </dgm:t>
    </dgm:pt>
    <dgm:pt modelId="{BABE9057-0F4D-402E-A85D-23F9E1CB96E0}">
      <dgm:prSet custT="1"/>
      <dgm:spPr/>
      <dgm:t>
        <a:bodyPr/>
        <a:lstStyle/>
        <a:p>
          <a:r>
            <a:rPr lang="es-ES" sz="1800" b="1" dirty="0"/>
            <a:t>Ad hoc </a:t>
          </a:r>
        </a:p>
      </dgm:t>
    </dgm:pt>
    <dgm:pt modelId="{81736964-1F69-4346-978D-429EE56AECFB}" type="parTrans" cxnId="{631FE844-E31F-4A7C-B4BC-57EE76201EF5}">
      <dgm:prSet/>
      <dgm:spPr/>
      <dgm:t>
        <a:bodyPr/>
        <a:lstStyle/>
        <a:p>
          <a:endParaRPr lang="es-ES"/>
        </a:p>
      </dgm:t>
    </dgm:pt>
    <dgm:pt modelId="{3D931B4B-0E52-498E-ACA7-EEC9A33BCE22}" type="sibTrans" cxnId="{631FE844-E31F-4A7C-B4BC-57EE76201EF5}">
      <dgm:prSet/>
      <dgm:spPr/>
      <dgm:t>
        <a:bodyPr/>
        <a:lstStyle/>
        <a:p>
          <a:endParaRPr lang="es-ES"/>
        </a:p>
      </dgm:t>
    </dgm:pt>
    <dgm:pt modelId="{265CDB0B-497B-4088-ACB6-727AFA408120}">
      <dgm:prSet/>
      <dgm:spPr/>
      <dgm:t>
        <a:bodyPr/>
        <a:lstStyle/>
        <a:p>
          <a:r>
            <a:rPr lang="es-ES" b="1" dirty="0"/>
            <a:t>Casteo</a:t>
          </a:r>
        </a:p>
      </dgm:t>
    </dgm:pt>
    <dgm:pt modelId="{0C1A2A4C-1B2F-4536-AB04-7B225FF8054B}" type="parTrans" cxnId="{46639790-42C5-4490-99A5-74C97ED59EE5}">
      <dgm:prSet/>
      <dgm:spPr/>
      <dgm:t>
        <a:bodyPr/>
        <a:lstStyle/>
        <a:p>
          <a:endParaRPr lang="es-ES"/>
        </a:p>
      </dgm:t>
    </dgm:pt>
    <dgm:pt modelId="{95C1D78D-9270-4E95-898A-5822B4D31154}" type="sibTrans" cxnId="{46639790-42C5-4490-99A5-74C97ED59EE5}">
      <dgm:prSet/>
      <dgm:spPr/>
      <dgm:t>
        <a:bodyPr/>
        <a:lstStyle/>
        <a:p>
          <a:endParaRPr lang="es-ES"/>
        </a:p>
      </dgm:t>
    </dgm:pt>
    <dgm:pt modelId="{AFA72D2F-11CE-412E-89C1-4D6F48C72F22}">
      <dgm:prSet/>
      <dgm:spPr/>
      <dgm:t>
        <a:bodyPr/>
        <a:lstStyle/>
        <a:p>
          <a:pPr>
            <a:buFontTx/>
            <a:buNone/>
          </a:pPr>
          <a:endParaRPr lang="es-ES" dirty="0"/>
        </a:p>
      </dgm:t>
    </dgm:pt>
    <dgm:pt modelId="{86EC3157-25FD-4322-8063-8D60B587F188}" type="parTrans" cxnId="{3E9A95A7-1006-4916-BCE0-FA4F24620499}">
      <dgm:prSet/>
      <dgm:spPr/>
      <dgm:t>
        <a:bodyPr/>
        <a:lstStyle/>
        <a:p>
          <a:endParaRPr lang="es-ES"/>
        </a:p>
      </dgm:t>
    </dgm:pt>
    <dgm:pt modelId="{483E0F7C-9B3F-4EBB-9F52-C65A55AFF745}" type="sibTrans" cxnId="{3E9A95A7-1006-4916-BCE0-FA4F24620499}">
      <dgm:prSet/>
      <dgm:spPr/>
      <dgm:t>
        <a:bodyPr/>
        <a:lstStyle/>
        <a:p>
          <a:endParaRPr lang="es-ES"/>
        </a:p>
      </dgm:t>
    </dgm:pt>
    <dgm:pt modelId="{CFD28BE8-8CC9-4330-B94D-B5E7E857DEB6}">
      <dgm:prSet custT="1"/>
      <dgm:spPr/>
      <dgm:t>
        <a:bodyPr/>
        <a:lstStyle/>
        <a:p>
          <a:pPr algn="l">
            <a:buFontTx/>
            <a:buNone/>
          </a:pPr>
          <a:r>
            <a:rPr lang="es-ES" sz="2000" b="1" i="1" dirty="0"/>
            <a:t>single </a:t>
          </a:r>
          <a:r>
            <a:rPr lang="es-ES" sz="2000" b="1" i="1" dirty="0" err="1"/>
            <a:t>dispatch</a:t>
          </a:r>
          <a:r>
            <a:rPr lang="es-ES" sz="2000" i="1" dirty="0"/>
            <a:t>: </a:t>
          </a:r>
          <a:r>
            <a:rPr lang="es-ES" sz="2000" dirty="0"/>
            <a:t>cuando el programa se está ejecutando, se decide qué versión del método se va a invocar basándose en el</a:t>
          </a:r>
          <a:r>
            <a:rPr lang="es-ES" sz="2000" b="1" dirty="0"/>
            <a:t> tipo de la referencia del objeto</a:t>
          </a:r>
          <a:r>
            <a:rPr lang="es-ES" sz="2000" dirty="0"/>
            <a:t>.</a:t>
          </a:r>
        </a:p>
      </dgm:t>
    </dgm:pt>
    <dgm:pt modelId="{81891A49-61F4-435D-981D-6A1490001BC6}" type="parTrans" cxnId="{95E124A0-A3AD-466D-967C-8807B19C7EBA}">
      <dgm:prSet/>
      <dgm:spPr/>
      <dgm:t>
        <a:bodyPr/>
        <a:lstStyle/>
        <a:p>
          <a:endParaRPr lang="es-ES"/>
        </a:p>
      </dgm:t>
    </dgm:pt>
    <dgm:pt modelId="{CCC0AB79-0283-4E8C-AF75-495CAB34BC64}" type="sibTrans" cxnId="{95E124A0-A3AD-466D-967C-8807B19C7EBA}">
      <dgm:prSet/>
      <dgm:spPr/>
      <dgm:t>
        <a:bodyPr/>
        <a:lstStyle/>
        <a:p>
          <a:endParaRPr lang="es-ES"/>
        </a:p>
      </dgm:t>
    </dgm:pt>
    <dgm:pt modelId="{7636E3F4-7BAB-4D25-AA3D-12B50334F8EE}">
      <dgm:prSet custT="1"/>
      <dgm:spPr/>
      <dgm:t>
        <a:bodyPr/>
        <a:lstStyle/>
        <a:p>
          <a:pPr algn="l">
            <a:buFontTx/>
            <a:buNone/>
          </a:pPr>
          <a:r>
            <a:rPr lang="es-ES" sz="2000" b="1" i="1" dirty="0" err="1"/>
            <a:t>multiple</a:t>
          </a:r>
          <a:r>
            <a:rPr lang="es-ES" sz="2000" b="1" i="1" dirty="0"/>
            <a:t> </a:t>
          </a:r>
          <a:r>
            <a:rPr lang="es-ES" sz="2000" b="1" i="1" dirty="0" err="1"/>
            <a:t>dispatch</a:t>
          </a:r>
          <a:r>
            <a:rPr lang="es-ES" sz="2000" dirty="0"/>
            <a:t>: consiste en despachar el método correcto teniendo en cuenta el tipo de </a:t>
          </a:r>
          <a:r>
            <a:rPr lang="es-ES" sz="2000" b="1" dirty="0"/>
            <a:t>todos</a:t>
          </a:r>
          <a:r>
            <a:rPr lang="es-ES" sz="2000" dirty="0"/>
            <a:t> los parámetros o argumentos</a:t>
          </a:r>
        </a:p>
      </dgm:t>
    </dgm:pt>
    <dgm:pt modelId="{01E6A46E-5485-4BEE-9682-CDA30A2BEFCD}" type="parTrans" cxnId="{0C50AC99-D1CC-44CB-A433-9A31AF145288}">
      <dgm:prSet/>
      <dgm:spPr/>
      <dgm:t>
        <a:bodyPr/>
        <a:lstStyle/>
        <a:p>
          <a:endParaRPr lang="es-ES"/>
        </a:p>
      </dgm:t>
    </dgm:pt>
    <dgm:pt modelId="{8995BE5D-1739-4285-89E3-E16AC369FE2E}" type="sibTrans" cxnId="{0C50AC99-D1CC-44CB-A433-9A31AF145288}">
      <dgm:prSet/>
      <dgm:spPr/>
      <dgm:t>
        <a:bodyPr/>
        <a:lstStyle/>
        <a:p>
          <a:endParaRPr lang="es-ES"/>
        </a:p>
      </dgm:t>
    </dgm:pt>
    <dgm:pt modelId="{C0B80816-0B00-4472-927B-5B9599842517}">
      <dgm:prSet custT="1"/>
      <dgm:spPr/>
      <dgm:t>
        <a:bodyPr/>
        <a:lstStyle/>
        <a:p>
          <a:pPr algn="l">
            <a:buFontTx/>
            <a:buNone/>
          </a:pPr>
          <a:r>
            <a:rPr lang="es-ES" sz="2000" dirty="0"/>
            <a:t>consiste en la capacidad que tiene una función o método de arrojar un resultado para diferentes tipos de datos que recibe como argumentos.</a:t>
          </a:r>
        </a:p>
      </dgm:t>
    </dgm:pt>
    <dgm:pt modelId="{22157B3D-3EB0-4EAF-9249-86FC77642FC4}" type="sibTrans" cxnId="{7F089F81-DE33-464D-99ED-0940C374ABEE}">
      <dgm:prSet/>
      <dgm:spPr/>
      <dgm:t>
        <a:bodyPr/>
        <a:lstStyle/>
        <a:p>
          <a:endParaRPr lang="es-ES"/>
        </a:p>
      </dgm:t>
    </dgm:pt>
    <dgm:pt modelId="{C8AA0DDA-A9A9-4409-A585-F78A6C264F37}" type="parTrans" cxnId="{7F089F81-DE33-464D-99ED-0940C374ABEE}">
      <dgm:prSet/>
      <dgm:spPr/>
      <dgm:t>
        <a:bodyPr/>
        <a:lstStyle/>
        <a:p>
          <a:endParaRPr lang="es-ES"/>
        </a:p>
      </dgm:t>
    </dgm:pt>
    <dgm:pt modelId="{84C9F650-7961-4143-8010-78F36273D5E2}">
      <dgm:prSet custT="1"/>
      <dgm:spPr/>
      <dgm:t>
        <a:bodyPr/>
        <a:lstStyle/>
        <a:p>
          <a:pPr algn="r">
            <a:buFontTx/>
            <a:buNone/>
          </a:pPr>
          <a:r>
            <a:rPr lang="es-ES" sz="2400" b="1" dirty="0"/>
            <a:t>sobrecarga (</a:t>
          </a:r>
          <a:r>
            <a:rPr lang="es-ES" sz="2400" b="1" dirty="0" err="1"/>
            <a:t>overload</a:t>
          </a:r>
          <a:r>
            <a:rPr lang="es-ES" sz="2400" b="1" dirty="0"/>
            <a:t>)</a:t>
          </a:r>
        </a:p>
      </dgm:t>
    </dgm:pt>
    <dgm:pt modelId="{8704B818-E7CD-4ECC-903A-7603F05A00E0}" type="parTrans" cxnId="{A4E90025-1AC6-4E1E-AA1C-767619C220ED}">
      <dgm:prSet/>
      <dgm:spPr/>
      <dgm:t>
        <a:bodyPr/>
        <a:lstStyle/>
        <a:p>
          <a:endParaRPr lang="es-ES"/>
        </a:p>
      </dgm:t>
    </dgm:pt>
    <dgm:pt modelId="{5530EF98-B01A-4505-B1D4-05AB7A771328}" type="sibTrans" cxnId="{A4E90025-1AC6-4E1E-AA1C-767619C220ED}">
      <dgm:prSet/>
      <dgm:spPr/>
      <dgm:t>
        <a:bodyPr/>
        <a:lstStyle/>
        <a:p>
          <a:endParaRPr lang="es-ES"/>
        </a:p>
      </dgm:t>
    </dgm:pt>
    <dgm:pt modelId="{48F41670-7772-409F-9782-6A25BF08FBF0}">
      <dgm:prSet custT="1"/>
      <dgm:spPr/>
      <dgm:t>
        <a:bodyPr/>
        <a:lstStyle/>
        <a:p>
          <a:pPr algn="r">
            <a:buFontTx/>
            <a:buNone/>
          </a:pPr>
          <a:r>
            <a:rPr lang="es-ES" sz="2400" b="1" dirty="0"/>
            <a:t>sobreescritura (</a:t>
          </a:r>
          <a:r>
            <a:rPr lang="es-ES" sz="2400" b="1" i="1" dirty="0" err="1"/>
            <a:t>override</a:t>
          </a:r>
          <a:r>
            <a:rPr lang="es-ES" sz="2400" b="1" dirty="0"/>
            <a:t>)</a:t>
          </a:r>
        </a:p>
      </dgm:t>
    </dgm:pt>
    <dgm:pt modelId="{57BB9BD5-9CCC-45A0-8734-0B1CE9BA4461}" type="parTrans" cxnId="{BC36A8D3-D642-4D15-BE68-FEAC63379A33}">
      <dgm:prSet/>
      <dgm:spPr/>
      <dgm:t>
        <a:bodyPr/>
        <a:lstStyle/>
        <a:p>
          <a:endParaRPr lang="es-ES"/>
        </a:p>
      </dgm:t>
    </dgm:pt>
    <dgm:pt modelId="{07C4423D-9EE5-41F7-9868-C45FF0D2CCD8}" type="sibTrans" cxnId="{BC36A8D3-D642-4D15-BE68-FEAC63379A33}">
      <dgm:prSet/>
      <dgm:spPr/>
      <dgm:t>
        <a:bodyPr/>
        <a:lstStyle/>
        <a:p>
          <a:endParaRPr lang="es-ES"/>
        </a:p>
      </dgm:t>
    </dgm:pt>
    <dgm:pt modelId="{A141DED4-4389-4620-A63B-74B61DF6A306}">
      <dgm:prSet custT="1"/>
      <dgm:spPr/>
      <dgm:t>
        <a:bodyPr/>
        <a:lstStyle/>
        <a:p>
          <a:pPr algn="r">
            <a:buNone/>
          </a:pPr>
          <a:r>
            <a:rPr lang="es-ES" sz="2400" b="1" dirty="0"/>
            <a:t>Genéricos</a:t>
          </a:r>
        </a:p>
      </dgm:t>
    </dgm:pt>
    <dgm:pt modelId="{8A154888-9E4C-4801-B597-2DB17D9665B7}" type="sibTrans" cxnId="{50BAF765-6DE8-45EA-80F1-9004A2D2BFA3}">
      <dgm:prSet/>
      <dgm:spPr/>
      <dgm:t>
        <a:bodyPr/>
        <a:lstStyle/>
        <a:p>
          <a:endParaRPr lang="es-ES"/>
        </a:p>
      </dgm:t>
    </dgm:pt>
    <dgm:pt modelId="{F05B7779-69A9-4508-A1CC-EEBB0E2F59DF}" type="parTrans" cxnId="{50BAF765-6DE8-45EA-80F1-9004A2D2BFA3}">
      <dgm:prSet/>
      <dgm:spPr/>
      <dgm:t>
        <a:bodyPr/>
        <a:lstStyle/>
        <a:p>
          <a:endParaRPr lang="es-ES"/>
        </a:p>
      </dgm:t>
    </dgm:pt>
    <dgm:pt modelId="{8F113610-DAD2-4AAE-9411-8C8FD0622F1F}" type="pres">
      <dgm:prSet presAssocID="{62760665-F8F7-4FE0-9CA5-05D5EC87B453}" presName="Name0" presStyleCnt="0">
        <dgm:presLayoutVars>
          <dgm:dir/>
          <dgm:animLvl val="lvl"/>
          <dgm:resizeHandles val="exact"/>
        </dgm:presLayoutVars>
      </dgm:prSet>
      <dgm:spPr/>
    </dgm:pt>
    <dgm:pt modelId="{26DD2570-A85C-4747-BE2A-BF73C092779F}" type="pres">
      <dgm:prSet presAssocID="{791C7F1D-E71A-46AF-8C3C-8F717F8A2028}" presName="linNode" presStyleCnt="0"/>
      <dgm:spPr/>
    </dgm:pt>
    <dgm:pt modelId="{95454026-1E2E-4B75-9B82-F4ABEC9B65EE}" type="pres">
      <dgm:prSet presAssocID="{791C7F1D-E71A-46AF-8C3C-8F717F8A2028}" presName="parentText" presStyleLbl="node1" presStyleIdx="0" presStyleCnt="4" custScaleX="32937" custLinFactNeighborX="-9280" custLinFactNeighborY="-208">
        <dgm:presLayoutVars>
          <dgm:chMax val="1"/>
          <dgm:bulletEnabled val="1"/>
        </dgm:presLayoutVars>
      </dgm:prSet>
      <dgm:spPr/>
    </dgm:pt>
    <dgm:pt modelId="{02176BBF-22BB-4C38-839D-F49E7B65EB0B}" type="pres">
      <dgm:prSet presAssocID="{791C7F1D-E71A-46AF-8C3C-8F717F8A2028}" presName="descendantText" presStyleLbl="alignAccFollowNode1" presStyleIdx="0" presStyleCnt="4" custScaleX="135342" custScaleY="130148" custLinFactNeighborX="268">
        <dgm:presLayoutVars>
          <dgm:bulletEnabled val="1"/>
        </dgm:presLayoutVars>
      </dgm:prSet>
      <dgm:spPr/>
    </dgm:pt>
    <dgm:pt modelId="{05C39138-8702-4877-9A13-250D3A9B37B7}" type="pres">
      <dgm:prSet presAssocID="{4AF566DC-2B39-455E-82A6-60E3F9EDCF12}" presName="sp" presStyleCnt="0"/>
      <dgm:spPr/>
    </dgm:pt>
    <dgm:pt modelId="{DC43E217-EA14-440C-B508-2C33870C7789}" type="pres">
      <dgm:prSet presAssocID="{B7FC4A82-8898-4EFB-9578-899281526BD7}" presName="linNode" presStyleCnt="0"/>
      <dgm:spPr/>
    </dgm:pt>
    <dgm:pt modelId="{3949554E-14E1-4FA7-BCF4-A29C9866FE98}" type="pres">
      <dgm:prSet presAssocID="{B7FC4A82-8898-4EFB-9578-899281526BD7}" presName="parentText" presStyleLbl="node1" presStyleIdx="1" presStyleCnt="4" custScaleX="32937" custScaleY="75523" custLinFactNeighborX="-2012" custLinFactNeighborY="-1967">
        <dgm:presLayoutVars>
          <dgm:chMax val="1"/>
          <dgm:bulletEnabled val="1"/>
        </dgm:presLayoutVars>
      </dgm:prSet>
      <dgm:spPr/>
    </dgm:pt>
    <dgm:pt modelId="{FE5799C7-6E45-4495-A647-194BC1212C34}" type="pres">
      <dgm:prSet presAssocID="{B7FC4A82-8898-4EFB-9578-899281526BD7}" presName="descendantText" presStyleLbl="alignAccFollowNode1" presStyleIdx="1" presStyleCnt="4" custScaleX="135342" custScaleY="84666" custLinFactNeighborX="268">
        <dgm:presLayoutVars>
          <dgm:bulletEnabled val="1"/>
        </dgm:presLayoutVars>
      </dgm:prSet>
      <dgm:spPr/>
    </dgm:pt>
    <dgm:pt modelId="{1B4426FF-A856-4825-8772-BA1F99853BD2}" type="pres">
      <dgm:prSet presAssocID="{4F090ABD-B551-4E9D-AF2E-20DA978676A9}" presName="sp" presStyleCnt="0"/>
      <dgm:spPr/>
    </dgm:pt>
    <dgm:pt modelId="{6A876510-E700-4730-8226-EE30A705C1C4}" type="pres">
      <dgm:prSet presAssocID="{BABE9057-0F4D-402E-A85D-23F9E1CB96E0}" presName="linNode" presStyleCnt="0"/>
      <dgm:spPr/>
    </dgm:pt>
    <dgm:pt modelId="{0CCFDBE0-6296-4797-938C-29BBA57B35FB}" type="pres">
      <dgm:prSet presAssocID="{BABE9057-0F4D-402E-A85D-23F9E1CB96E0}" presName="parentText" presStyleLbl="node1" presStyleIdx="2" presStyleCnt="4" custScaleX="32937" custScaleY="50631" custLinFactNeighborX="-1190" custLinFactNeighborY="-4873">
        <dgm:presLayoutVars>
          <dgm:chMax val="1"/>
          <dgm:bulletEnabled val="1"/>
        </dgm:presLayoutVars>
      </dgm:prSet>
      <dgm:spPr/>
    </dgm:pt>
    <dgm:pt modelId="{50BE96FC-E048-40C1-A242-5F592110E359}" type="pres">
      <dgm:prSet presAssocID="{BABE9057-0F4D-402E-A85D-23F9E1CB96E0}" presName="descendantText" presStyleLbl="alignAccFollowNode1" presStyleIdx="2" presStyleCnt="4" custScaleX="135341" custScaleY="60615" custLinFactNeighborX="287" custLinFactNeighborY="-6094">
        <dgm:presLayoutVars>
          <dgm:bulletEnabled val="1"/>
        </dgm:presLayoutVars>
      </dgm:prSet>
      <dgm:spPr/>
    </dgm:pt>
    <dgm:pt modelId="{A486F8BE-52FA-4A9C-9207-D0FE60D74D69}" type="pres">
      <dgm:prSet presAssocID="{3D931B4B-0E52-498E-ACA7-EEC9A33BCE22}" presName="sp" presStyleCnt="0"/>
      <dgm:spPr/>
    </dgm:pt>
    <dgm:pt modelId="{43E0ACB8-E0D6-4E55-B154-DDF010B7D0BC}" type="pres">
      <dgm:prSet presAssocID="{265CDB0B-497B-4088-ACB6-727AFA408120}" presName="linNode" presStyleCnt="0"/>
      <dgm:spPr/>
    </dgm:pt>
    <dgm:pt modelId="{780A9317-1057-4A05-B0DE-639D81F0A1CD}" type="pres">
      <dgm:prSet presAssocID="{265CDB0B-497B-4088-ACB6-727AFA408120}" presName="parentText" presStyleLbl="node1" presStyleIdx="3" presStyleCnt="4" custScaleX="32139" custScaleY="17042" custLinFactNeighborX="-1190" custLinFactNeighborY="-6202">
        <dgm:presLayoutVars>
          <dgm:chMax val="1"/>
          <dgm:bulletEnabled val="1"/>
        </dgm:presLayoutVars>
      </dgm:prSet>
      <dgm:spPr/>
    </dgm:pt>
    <dgm:pt modelId="{ABE00950-7295-43CD-ACD4-6144EA17F2B3}" type="pres">
      <dgm:prSet presAssocID="{265CDB0B-497B-4088-ACB6-727AFA408120}" presName="descendantText" presStyleLbl="alignAccFollowNode1" presStyleIdx="3" presStyleCnt="4" custScaleX="118372" custScaleY="21831" custLinFactNeighborX="1667" custLinFactNeighborY="-7747">
        <dgm:presLayoutVars>
          <dgm:bulletEnabled val="1"/>
        </dgm:presLayoutVars>
      </dgm:prSet>
      <dgm:spPr/>
    </dgm:pt>
  </dgm:ptLst>
  <dgm:cxnLst>
    <dgm:cxn modelId="{7986671A-E8A1-4D61-A4E2-08244D89BE87}" type="presOf" srcId="{48F41670-7772-409F-9782-6A25BF08FBF0}" destId="{02176BBF-22BB-4C38-839D-F49E7B65EB0B}" srcOrd="0" destOrd="3" presId="urn:microsoft.com/office/officeart/2005/8/layout/vList5"/>
    <dgm:cxn modelId="{E8F0F61F-B3B4-432F-84CF-84E641C2F8AB}" type="presOf" srcId="{BABE9057-0F4D-402E-A85D-23F9E1CB96E0}" destId="{0CCFDBE0-6296-4797-938C-29BBA57B35FB}" srcOrd="0" destOrd="0" presId="urn:microsoft.com/office/officeart/2005/8/layout/vList5"/>
    <dgm:cxn modelId="{A4E90025-1AC6-4E1E-AA1C-767619C220ED}" srcId="{BABE9057-0F4D-402E-A85D-23F9E1CB96E0}" destId="{84C9F650-7961-4143-8010-78F36273D5E2}" srcOrd="1" destOrd="0" parTransId="{8704B818-E7CD-4ECC-903A-7603F05A00E0}" sibTransId="{5530EF98-B01A-4505-B1D4-05AB7A771328}"/>
    <dgm:cxn modelId="{E128033E-07E4-4AA9-9F93-3403DB3CB444}" type="presOf" srcId="{62760665-F8F7-4FE0-9CA5-05D5EC87B453}" destId="{8F113610-DAD2-4AAE-9411-8C8FD0622F1F}" srcOrd="0" destOrd="0" presId="urn:microsoft.com/office/officeart/2005/8/layout/vList5"/>
    <dgm:cxn modelId="{631FE844-E31F-4A7C-B4BC-57EE76201EF5}" srcId="{62760665-F8F7-4FE0-9CA5-05D5EC87B453}" destId="{BABE9057-0F4D-402E-A85D-23F9E1CB96E0}" srcOrd="2" destOrd="0" parTransId="{81736964-1F69-4346-978D-429EE56AECFB}" sibTransId="{3D931B4B-0E52-498E-ACA7-EEC9A33BCE22}"/>
    <dgm:cxn modelId="{50BAF765-6DE8-45EA-80F1-9004A2D2BFA3}" srcId="{B7FC4A82-8898-4EFB-9578-899281526BD7}" destId="{A141DED4-4389-4620-A63B-74B61DF6A306}" srcOrd="1" destOrd="0" parTransId="{F05B7779-69A9-4508-A1CC-EEBB0E2F59DF}" sibTransId="{8A154888-9E4C-4801-B597-2DB17D9665B7}"/>
    <dgm:cxn modelId="{59CE8F4A-1133-41FC-80CB-86C8965B8BE0}" srcId="{62760665-F8F7-4FE0-9CA5-05D5EC87B453}" destId="{791C7F1D-E71A-46AF-8C3C-8F717F8A2028}" srcOrd="0" destOrd="0" parTransId="{81768B5E-300F-4E89-A1F3-2ECC5C412D24}" sibTransId="{4AF566DC-2B39-455E-82A6-60E3F9EDCF12}"/>
    <dgm:cxn modelId="{6E9B8971-6C60-48B2-A70A-C67DDF63270F}" type="presOf" srcId="{AFA72D2F-11CE-412E-89C1-4D6F48C72F22}" destId="{ABE00950-7295-43CD-ACD4-6144EA17F2B3}" srcOrd="0" destOrd="0" presId="urn:microsoft.com/office/officeart/2005/8/layout/vList5"/>
    <dgm:cxn modelId="{7F089F81-DE33-464D-99ED-0940C374ABEE}" srcId="{BABE9057-0F4D-402E-A85D-23F9E1CB96E0}" destId="{C0B80816-0B00-4472-927B-5B9599842517}" srcOrd="0" destOrd="0" parTransId="{C8AA0DDA-A9A9-4409-A585-F78A6C264F37}" sibTransId="{22157B3D-3EB0-4EAF-9249-86FC77642FC4}"/>
    <dgm:cxn modelId="{C2D8C186-4241-4DF1-A827-57B72A0CFD2F}" type="presOf" srcId="{974B279F-FA00-4B95-B057-C4CDBD045B64}" destId="{FE5799C7-6E45-4495-A647-194BC1212C34}" srcOrd="0" destOrd="0" presId="urn:microsoft.com/office/officeart/2005/8/layout/vList5"/>
    <dgm:cxn modelId="{9A8E128C-688B-40AD-B173-F6E361960F20}" type="presOf" srcId="{265CDB0B-497B-4088-ACB6-727AFA408120}" destId="{780A9317-1057-4A05-B0DE-639D81F0A1CD}" srcOrd="0" destOrd="0" presId="urn:microsoft.com/office/officeart/2005/8/layout/vList5"/>
    <dgm:cxn modelId="{4D3B808F-0B36-49D9-B1EF-ECD052F8731A}" type="presOf" srcId="{48CD68D2-0FBF-4BC1-8357-F634ECF418F6}" destId="{02176BBF-22BB-4C38-839D-F49E7B65EB0B}" srcOrd="0" destOrd="0" presId="urn:microsoft.com/office/officeart/2005/8/layout/vList5"/>
    <dgm:cxn modelId="{46639790-42C5-4490-99A5-74C97ED59EE5}" srcId="{62760665-F8F7-4FE0-9CA5-05D5EC87B453}" destId="{265CDB0B-497B-4088-ACB6-727AFA408120}" srcOrd="3" destOrd="0" parTransId="{0C1A2A4C-1B2F-4536-AB04-7B225FF8054B}" sibTransId="{95C1D78D-9270-4E95-898A-5822B4D31154}"/>
    <dgm:cxn modelId="{0C50AC99-D1CC-44CB-A433-9A31AF145288}" srcId="{791C7F1D-E71A-46AF-8C3C-8F717F8A2028}" destId="{7636E3F4-7BAB-4D25-AA3D-12B50334F8EE}" srcOrd="2" destOrd="0" parTransId="{01E6A46E-5485-4BEE-9682-CDA30A2BEFCD}" sibTransId="{8995BE5D-1739-4285-89E3-E16AC369FE2E}"/>
    <dgm:cxn modelId="{8ED4E99E-DCC9-402D-96C7-A9279034F113}" type="presOf" srcId="{84C9F650-7961-4143-8010-78F36273D5E2}" destId="{50BE96FC-E048-40C1-A242-5F592110E359}" srcOrd="0" destOrd="1" presId="urn:microsoft.com/office/officeart/2005/8/layout/vList5"/>
    <dgm:cxn modelId="{95E124A0-A3AD-466D-967C-8807B19C7EBA}" srcId="{791C7F1D-E71A-46AF-8C3C-8F717F8A2028}" destId="{CFD28BE8-8CC9-4330-B94D-B5E7E857DEB6}" srcOrd="1" destOrd="0" parTransId="{81891A49-61F4-435D-981D-6A1490001BC6}" sibTransId="{CCC0AB79-0283-4E8C-AF75-495CAB34BC64}"/>
    <dgm:cxn modelId="{0E9DC3A3-E306-42F3-8002-DAD337752024}" type="presOf" srcId="{A141DED4-4389-4620-A63B-74B61DF6A306}" destId="{FE5799C7-6E45-4495-A647-194BC1212C34}" srcOrd="0" destOrd="1" presId="urn:microsoft.com/office/officeart/2005/8/layout/vList5"/>
    <dgm:cxn modelId="{6BEDBFA5-930C-4103-BF88-D754E900C966}" type="presOf" srcId="{C0B80816-0B00-4472-927B-5B9599842517}" destId="{50BE96FC-E048-40C1-A242-5F592110E359}" srcOrd="0" destOrd="0" presId="urn:microsoft.com/office/officeart/2005/8/layout/vList5"/>
    <dgm:cxn modelId="{3E9A95A7-1006-4916-BCE0-FA4F24620499}" srcId="{265CDB0B-497B-4088-ACB6-727AFA408120}" destId="{AFA72D2F-11CE-412E-89C1-4D6F48C72F22}" srcOrd="0" destOrd="0" parTransId="{86EC3157-25FD-4322-8063-8D60B587F188}" sibTransId="{483E0F7C-9B3F-4EBB-9F52-C65A55AFF745}"/>
    <dgm:cxn modelId="{BA54ABAD-BEC8-429C-B865-21A69A3CBDEA}" srcId="{B7FC4A82-8898-4EFB-9578-899281526BD7}" destId="{974B279F-FA00-4B95-B057-C4CDBD045B64}" srcOrd="0" destOrd="0" parTransId="{9C444BA5-5FE2-4D1E-AB00-2A9C36D163DA}" sibTransId="{FA359940-4E76-4796-83B1-77EE4361B498}"/>
    <dgm:cxn modelId="{192C5FBE-7C0A-49C0-AC05-180940922216}" type="presOf" srcId="{7636E3F4-7BAB-4D25-AA3D-12B50334F8EE}" destId="{02176BBF-22BB-4C38-839D-F49E7B65EB0B}" srcOrd="0" destOrd="2" presId="urn:microsoft.com/office/officeart/2005/8/layout/vList5"/>
    <dgm:cxn modelId="{3E7CADC2-FC7C-4600-BB4A-F5A4F7E83EF4}" srcId="{791C7F1D-E71A-46AF-8C3C-8F717F8A2028}" destId="{48CD68D2-0FBF-4BC1-8357-F634ECF418F6}" srcOrd="0" destOrd="0" parTransId="{29655C84-4C91-4E92-9A21-913154829F62}" sibTransId="{B3FCB6E5-2897-474E-AE6A-0263A5325FF5}"/>
    <dgm:cxn modelId="{930CE9CD-F732-4596-AB09-EFD775A1CBCE}" type="presOf" srcId="{CFD28BE8-8CC9-4330-B94D-B5E7E857DEB6}" destId="{02176BBF-22BB-4C38-839D-F49E7B65EB0B}" srcOrd="0" destOrd="1" presId="urn:microsoft.com/office/officeart/2005/8/layout/vList5"/>
    <dgm:cxn modelId="{BC36A8D3-D642-4D15-BE68-FEAC63379A33}" srcId="{791C7F1D-E71A-46AF-8C3C-8F717F8A2028}" destId="{48F41670-7772-409F-9782-6A25BF08FBF0}" srcOrd="3" destOrd="0" parTransId="{57BB9BD5-9CCC-45A0-8734-0B1CE9BA4461}" sibTransId="{07C4423D-9EE5-41F7-9868-C45FF0D2CCD8}"/>
    <dgm:cxn modelId="{204B26E6-5C74-47BE-9C87-6BE36269B18B}" type="presOf" srcId="{B7FC4A82-8898-4EFB-9578-899281526BD7}" destId="{3949554E-14E1-4FA7-BCF4-A29C9866FE98}" srcOrd="0" destOrd="0" presId="urn:microsoft.com/office/officeart/2005/8/layout/vList5"/>
    <dgm:cxn modelId="{337EB3E6-F294-4D9C-8DEA-7D26F84B8888}" type="presOf" srcId="{791C7F1D-E71A-46AF-8C3C-8F717F8A2028}" destId="{95454026-1E2E-4B75-9B82-F4ABEC9B65EE}" srcOrd="0" destOrd="0" presId="urn:microsoft.com/office/officeart/2005/8/layout/vList5"/>
    <dgm:cxn modelId="{5A6991F4-7BE5-430B-A535-54BFB8E128B7}" srcId="{62760665-F8F7-4FE0-9CA5-05D5EC87B453}" destId="{B7FC4A82-8898-4EFB-9578-899281526BD7}" srcOrd="1" destOrd="0" parTransId="{285E1E25-FA08-4966-B6EA-AE2D8BC231E2}" sibTransId="{4F090ABD-B551-4E9D-AF2E-20DA978676A9}"/>
    <dgm:cxn modelId="{CF3624F8-04B2-4F17-AD4E-E435148F74F4}" type="presParOf" srcId="{8F113610-DAD2-4AAE-9411-8C8FD0622F1F}" destId="{26DD2570-A85C-4747-BE2A-BF73C092779F}" srcOrd="0" destOrd="0" presId="urn:microsoft.com/office/officeart/2005/8/layout/vList5"/>
    <dgm:cxn modelId="{E2FC5588-9216-43B2-9496-626EABCDFD13}" type="presParOf" srcId="{26DD2570-A85C-4747-BE2A-BF73C092779F}" destId="{95454026-1E2E-4B75-9B82-F4ABEC9B65EE}" srcOrd="0" destOrd="0" presId="urn:microsoft.com/office/officeart/2005/8/layout/vList5"/>
    <dgm:cxn modelId="{908C25D3-B8D8-4BE5-906C-CF883C23A83E}" type="presParOf" srcId="{26DD2570-A85C-4747-BE2A-BF73C092779F}" destId="{02176BBF-22BB-4C38-839D-F49E7B65EB0B}" srcOrd="1" destOrd="0" presId="urn:microsoft.com/office/officeart/2005/8/layout/vList5"/>
    <dgm:cxn modelId="{E3B8C37D-6F8A-41C2-9867-D07988A1E98E}" type="presParOf" srcId="{8F113610-DAD2-4AAE-9411-8C8FD0622F1F}" destId="{05C39138-8702-4877-9A13-250D3A9B37B7}" srcOrd="1" destOrd="0" presId="urn:microsoft.com/office/officeart/2005/8/layout/vList5"/>
    <dgm:cxn modelId="{34E95229-5F3C-4DFF-9C9F-E9EA3CC5E2AF}" type="presParOf" srcId="{8F113610-DAD2-4AAE-9411-8C8FD0622F1F}" destId="{DC43E217-EA14-440C-B508-2C33870C7789}" srcOrd="2" destOrd="0" presId="urn:microsoft.com/office/officeart/2005/8/layout/vList5"/>
    <dgm:cxn modelId="{1512C393-3A25-4535-9651-56360B73FFE3}" type="presParOf" srcId="{DC43E217-EA14-440C-B508-2C33870C7789}" destId="{3949554E-14E1-4FA7-BCF4-A29C9866FE98}" srcOrd="0" destOrd="0" presId="urn:microsoft.com/office/officeart/2005/8/layout/vList5"/>
    <dgm:cxn modelId="{8E6B8D60-3D73-4AD0-8EB3-E8AB94E335AE}" type="presParOf" srcId="{DC43E217-EA14-440C-B508-2C33870C7789}" destId="{FE5799C7-6E45-4495-A647-194BC1212C34}" srcOrd="1" destOrd="0" presId="urn:microsoft.com/office/officeart/2005/8/layout/vList5"/>
    <dgm:cxn modelId="{DCFAB3E6-E166-45D1-9E92-1FF8B4193A21}" type="presParOf" srcId="{8F113610-DAD2-4AAE-9411-8C8FD0622F1F}" destId="{1B4426FF-A856-4825-8772-BA1F99853BD2}" srcOrd="3" destOrd="0" presId="urn:microsoft.com/office/officeart/2005/8/layout/vList5"/>
    <dgm:cxn modelId="{E604DFA8-D16D-4F48-848A-6B7D35477C24}" type="presParOf" srcId="{8F113610-DAD2-4AAE-9411-8C8FD0622F1F}" destId="{6A876510-E700-4730-8226-EE30A705C1C4}" srcOrd="4" destOrd="0" presId="urn:microsoft.com/office/officeart/2005/8/layout/vList5"/>
    <dgm:cxn modelId="{CEAA7DB2-B137-4170-8286-B4C6E07A3DBD}" type="presParOf" srcId="{6A876510-E700-4730-8226-EE30A705C1C4}" destId="{0CCFDBE0-6296-4797-938C-29BBA57B35FB}" srcOrd="0" destOrd="0" presId="urn:microsoft.com/office/officeart/2005/8/layout/vList5"/>
    <dgm:cxn modelId="{6D922FAB-6E1B-4ED4-8B1B-C30588848B25}" type="presParOf" srcId="{6A876510-E700-4730-8226-EE30A705C1C4}" destId="{50BE96FC-E048-40C1-A242-5F592110E359}" srcOrd="1" destOrd="0" presId="urn:microsoft.com/office/officeart/2005/8/layout/vList5"/>
    <dgm:cxn modelId="{9315F0EC-597F-47C4-83E0-2D8FE43B953B}" type="presParOf" srcId="{8F113610-DAD2-4AAE-9411-8C8FD0622F1F}" destId="{A486F8BE-52FA-4A9C-9207-D0FE60D74D69}" srcOrd="5" destOrd="0" presId="urn:microsoft.com/office/officeart/2005/8/layout/vList5"/>
    <dgm:cxn modelId="{52BB6799-8C67-44AB-A7C6-C2D6D4AAC89F}" type="presParOf" srcId="{8F113610-DAD2-4AAE-9411-8C8FD0622F1F}" destId="{43E0ACB8-E0D6-4E55-B154-DDF010B7D0BC}" srcOrd="6" destOrd="0" presId="urn:microsoft.com/office/officeart/2005/8/layout/vList5"/>
    <dgm:cxn modelId="{B8BE7BA7-306C-4E39-AF2C-1CD0AF0FB9C7}" type="presParOf" srcId="{43E0ACB8-E0D6-4E55-B154-DDF010B7D0BC}" destId="{780A9317-1057-4A05-B0DE-639D81F0A1CD}" srcOrd="0" destOrd="0" presId="urn:microsoft.com/office/officeart/2005/8/layout/vList5"/>
    <dgm:cxn modelId="{6E4D23E9-347F-4A9C-8C29-3292D327B440}" type="presParOf" srcId="{43E0ACB8-E0D6-4E55-B154-DDF010B7D0BC}" destId="{ABE00950-7295-43CD-ACD4-6144EA17F2B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A9FCFCD-449D-4812-9713-C4922CEA2308}" type="doc">
      <dgm:prSet loTypeId="urn:microsoft.com/office/officeart/2005/8/layout/hProcess9" loCatId="process" qsTypeId="urn:microsoft.com/office/officeart/2005/8/quickstyle/simple1" qsCatId="simple" csTypeId="urn:microsoft.com/office/officeart/2005/8/colors/colorful2" csCatId="colorful"/>
      <dgm:spPr/>
      <dgm:t>
        <a:bodyPr/>
        <a:lstStyle/>
        <a:p>
          <a:endParaRPr lang="es-ES"/>
        </a:p>
      </dgm:t>
    </dgm:pt>
    <dgm:pt modelId="{29903F04-1190-4CD6-B030-E1EA42E8EBCF}">
      <dgm:prSet/>
      <dgm:spPr/>
      <dgm:t>
        <a:bodyPr/>
        <a:lstStyle/>
        <a:p>
          <a:r>
            <a:rPr lang="es-ES" dirty="0"/>
            <a:t>Propiedad que permite subdividir una aplicación en partes más pequeñas (llamadas módulos), cada una de las cuales debe ser tan independiente como sea posible de la aplicación en sí y de las restantes partes. Estos módulos se pueden compilar por separado, pero tienen conexiones con otros módulos.</a:t>
          </a:r>
        </a:p>
      </dgm:t>
    </dgm:pt>
    <dgm:pt modelId="{F40301FB-C850-4092-8D12-CC3C125D4AC8}" type="parTrans" cxnId="{2AF5FC61-8195-4257-9DF6-2DEC1A4A4C75}">
      <dgm:prSet/>
      <dgm:spPr/>
      <dgm:t>
        <a:bodyPr/>
        <a:lstStyle/>
        <a:p>
          <a:endParaRPr lang="es-ES"/>
        </a:p>
      </dgm:t>
    </dgm:pt>
    <dgm:pt modelId="{7472E6B2-4939-4A5B-993A-751EF8CB3100}" type="sibTrans" cxnId="{2AF5FC61-8195-4257-9DF6-2DEC1A4A4C75}">
      <dgm:prSet/>
      <dgm:spPr/>
      <dgm:t>
        <a:bodyPr/>
        <a:lstStyle/>
        <a:p>
          <a:endParaRPr lang="es-ES"/>
        </a:p>
      </dgm:t>
    </dgm:pt>
    <dgm:pt modelId="{7269B1C7-657A-4675-81DA-D3D9092ED793}" type="pres">
      <dgm:prSet presAssocID="{4A9FCFCD-449D-4812-9713-C4922CEA2308}" presName="CompostProcess" presStyleCnt="0">
        <dgm:presLayoutVars>
          <dgm:dir/>
          <dgm:resizeHandles val="exact"/>
        </dgm:presLayoutVars>
      </dgm:prSet>
      <dgm:spPr/>
    </dgm:pt>
    <dgm:pt modelId="{31605C37-673C-4757-AC39-BF606F370B87}" type="pres">
      <dgm:prSet presAssocID="{4A9FCFCD-449D-4812-9713-C4922CEA2308}" presName="arrow" presStyleLbl="bgShp" presStyleIdx="0" presStyleCnt="1"/>
      <dgm:spPr/>
    </dgm:pt>
    <dgm:pt modelId="{A539A904-C1D6-49E2-BE03-810796EE9DDF}" type="pres">
      <dgm:prSet presAssocID="{4A9FCFCD-449D-4812-9713-C4922CEA2308}" presName="linearProcess" presStyleCnt="0"/>
      <dgm:spPr/>
    </dgm:pt>
    <dgm:pt modelId="{A28D62B7-1755-44D5-B06D-CDC6C77D1A89}" type="pres">
      <dgm:prSet presAssocID="{29903F04-1190-4CD6-B030-E1EA42E8EBCF}" presName="textNode" presStyleLbl="node1" presStyleIdx="0" presStyleCnt="1">
        <dgm:presLayoutVars>
          <dgm:bulletEnabled val="1"/>
        </dgm:presLayoutVars>
      </dgm:prSet>
      <dgm:spPr/>
    </dgm:pt>
  </dgm:ptLst>
  <dgm:cxnLst>
    <dgm:cxn modelId="{2AF5FC61-8195-4257-9DF6-2DEC1A4A4C75}" srcId="{4A9FCFCD-449D-4812-9713-C4922CEA2308}" destId="{29903F04-1190-4CD6-B030-E1EA42E8EBCF}" srcOrd="0" destOrd="0" parTransId="{F40301FB-C850-4092-8D12-CC3C125D4AC8}" sibTransId="{7472E6B2-4939-4A5B-993A-751EF8CB3100}"/>
    <dgm:cxn modelId="{1C8A814C-5339-4E82-AAF4-35391DF11444}" type="presOf" srcId="{4A9FCFCD-449D-4812-9713-C4922CEA2308}" destId="{7269B1C7-657A-4675-81DA-D3D9092ED793}" srcOrd="0" destOrd="0" presId="urn:microsoft.com/office/officeart/2005/8/layout/hProcess9"/>
    <dgm:cxn modelId="{27D397C7-5221-464A-B61E-02F457E74E9A}" type="presOf" srcId="{29903F04-1190-4CD6-B030-E1EA42E8EBCF}" destId="{A28D62B7-1755-44D5-B06D-CDC6C77D1A89}" srcOrd="0" destOrd="0" presId="urn:microsoft.com/office/officeart/2005/8/layout/hProcess9"/>
    <dgm:cxn modelId="{EDE59B02-133D-411E-9700-5CEFE88F3556}" type="presParOf" srcId="{7269B1C7-657A-4675-81DA-D3D9092ED793}" destId="{31605C37-673C-4757-AC39-BF606F370B87}" srcOrd="0" destOrd="0" presId="urn:microsoft.com/office/officeart/2005/8/layout/hProcess9"/>
    <dgm:cxn modelId="{9B9525E0-AECE-478B-A485-AB05AC07E62F}" type="presParOf" srcId="{7269B1C7-657A-4675-81DA-D3D9092ED793}" destId="{A539A904-C1D6-49E2-BE03-810796EE9DDF}" srcOrd="1" destOrd="0" presId="urn:microsoft.com/office/officeart/2005/8/layout/hProcess9"/>
    <dgm:cxn modelId="{E2A54146-00BB-4B3F-B983-D99BD532AC6A}" type="presParOf" srcId="{A539A904-C1D6-49E2-BE03-810796EE9DDF}" destId="{A28D62B7-1755-44D5-B06D-CDC6C77D1A8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A9FCFCD-449D-4812-9713-C4922CEA2308}"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s-ES"/>
        </a:p>
      </dgm:t>
    </dgm:pt>
    <dgm:pt modelId="{29903F04-1190-4CD6-B030-E1EA42E8EBCF}">
      <dgm:prSet/>
      <dgm:spPr/>
      <dgm:t>
        <a:bodyPr/>
        <a:lstStyle/>
        <a:p>
          <a:r>
            <a:rPr lang="es-ES" altLang="en-US" dirty="0"/>
            <a:t>Asegura que otros objetos no pueden cambiar el estado interno de un objeto de maneras inesperadas, eliminando efectos secundarios e interacciones inesperadas.</a:t>
          </a:r>
        </a:p>
        <a:p>
          <a:r>
            <a:rPr lang="es-ES" altLang="en-US" dirty="0"/>
            <a:t>Encapsulación y principio de ocultación están relacionados, de hecho, muchas veces no se hace distinción entre ellos.</a:t>
          </a:r>
          <a:endParaRPr lang="es-ES" dirty="0"/>
        </a:p>
      </dgm:t>
    </dgm:pt>
    <dgm:pt modelId="{F40301FB-C850-4092-8D12-CC3C125D4AC8}" type="parTrans" cxnId="{2AF5FC61-8195-4257-9DF6-2DEC1A4A4C75}">
      <dgm:prSet/>
      <dgm:spPr/>
      <dgm:t>
        <a:bodyPr/>
        <a:lstStyle/>
        <a:p>
          <a:endParaRPr lang="es-ES"/>
        </a:p>
      </dgm:t>
    </dgm:pt>
    <dgm:pt modelId="{7472E6B2-4939-4A5B-993A-751EF8CB3100}" type="sibTrans" cxnId="{2AF5FC61-8195-4257-9DF6-2DEC1A4A4C75}">
      <dgm:prSet/>
      <dgm:spPr/>
      <dgm:t>
        <a:bodyPr/>
        <a:lstStyle/>
        <a:p>
          <a:endParaRPr lang="es-ES"/>
        </a:p>
      </dgm:t>
    </dgm:pt>
    <dgm:pt modelId="{7269B1C7-657A-4675-81DA-D3D9092ED793}" type="pres">
      <dgm:prSet presAssocID="{4A9FCFCD-449D-4812-9713-C4922CEA2308}" presName="CompostProcess" presStyleCnt="0">
        <dgm:presLayoutVars>
          <dgm:dir/>
          <dgm:resizeHandles val="exact"/>
        </dgm:presLayoutVars>
      </dgm:prSet>
      <dgm:spPr/>
    </dgm:pt>
    <dgm:pt modelId="{31605C37-673C-4757-AC39-BF606F370B87}" type="pres">
      <dgm:prSet presAssocID="{4A9FCFCD-449D-4812-9713-C4922CEA2308}" presName="arrow" presStyleLbl="bgShp" presStyleIdx="0" presStyleCnt="1"/>
      <dgm:spPr/>
    </dgm:pt>
    <dgm:pt modelId="{A539A904-C1D6-49E2-BE03-810796EE9DDF}" type="pres">
      <dgm:prSet presAssocID="{4A9FCFCD-449D-4812-9713-C4922CEA2308}" presName="linearProcess" presStyleCnt="0"/>
      <dgm:spPr/>
    </dgm:pt>
    <dgm:pt modelId="{A28D62B7-1755-44D5-B06D-CDC6C77D1A89}" type="pres">
      <dgm:prSet presAssocID="{29903F04-1190-4CD6-B030-E1EA42E8EBCF}" presName="textNode" presStyleLbl="node1" presStyleIdx="0" presStyleCnt="1">
        <dgm:presLayoutVars>
          <dgm:bulletEnabled val="1"/>
        </dgm:presLayoutVars>
      </dgm:prSet>
      <dgm:spPr/>
    </dgm:pt>
  </dgm:ptLst>
  <dgm:cxnLst>
    <dgm:cxn modelId="{2AF5FC61-8195-4257-9DF6-2DEC1A4A4C75}" srcId="{4A9FCFCD-449D-4812-9713-C4922CEA2308}" destId="{29903F04-1190-4CD6-B030-E1EA42E8EBCF}" srcOrd="0" destOrd="0" parTransId="{F40301FB-C850-4092-8D12-CC3C125D4AC8}" sibTransId="{7472E6B2-4939-4A5B-993A-751EF8CB3100}"/>
    <dgm:cxn modelId="{1C8A814C-5339-4E82-AAF4-35391DF11444}" type="presOf" srcId="{4A9FCFCD-449D-4812-9713-C4922CEA2308}" destId="{7269B1C7-657A-4675-81DA-D3D9092ED793}" srcOrd="0" destOrd="0" presId="urn:microsoft.com/office/officeart/2005/8/layout/hProcess9"/>
    <dgm:cxn modelId="{27D397C7-5221-464A-B61E-02F457E74E9A}" type="presOf" srcId="{29903F04-1190-4CD6-B030-E1EA42E8EBCF}" destId="{A28D62B7-1755-44D5-B06D-CDC6C77D1A89}" srcOrd="0" destOrd="0" presId="urn:microsoft.com/office/officeart/2005/8/layout/hProcess9"/>
    <dgm:cxn modelId="{EDE59B02-133D-411E-9700-5CEFE88F3556}" type="presParOf" srcId="{7269B1C7-657A-4675-81DA-D3D9092ED793}" destId="{31605C37-673C-4757-AC39-BF606F370B87}" srcOrd="0" destOrd="0" presId="urn:microsoft.com/office/officeart/2005/8/layout/hProcess9"/>
    <dgm:cxn modelId="{9B9525E0-AECE-478B-A485-AB05AC07E62F}" type="presParOf" srcId="{7269B1C7-657A-4675-81DA-D3D9092ED793}" destId="{A539A904-C1D6-49E2-BE03-810796EE9DDF}" srcOrd="1" destOrd="0" presId="urn:microsoft.com/office/officeart/2005/8/layout/hProcess9"/>
    <dgm:cxn modelId="{E2A54146-00BB-4B3F-B983-D99BD532AC6A}" type="presParOf" srcId="{A539A904-C1D6-49E2-BE03-810796EE9DDF}" destId="{A28D62B7-1755-44D5-B06D-CDC6C77D1A8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8A0AC8-09C6-4D2C-BF8F-F4758814E2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2DFE3055-E4BC-4FF5-ABBC-E62908D5D7AD}">
      <dgm:prSet custT="1"/>
      <dgm:spPr/>
      <dgm:t>
        <a:bodyPr/>
        <a:lstStyle/>
        <a:p>
          <a:r>
            <a:rPr lang="es-ES" altLang="en-US" sz="2800" dirty="0"/>
            <a:t>No es la única (ni necesariamente mejor o peor que otras), pero se ha constituido en una de las formas de programar más populares e incluso muchos de los lenguajes que usamos hoy día lo soportan o están diseñados bajo ese modelo (PHP,  Python, Ruby, Java, C#, ...).</a:t>
          </a:r>
          <a:endParaRPr lang="es-ES" sz="2800" dirty="0"/>
        </a:p>
      </dgm:t>
    </dgm:pt>
    <dgm:pt modelId="{FEE89679-0558-4F4C-8485-6AAA187CAD5F}" type="parTrans" cxnId="{947435AF-8361-416B-9230-7F1DD8D6800F}">
      <dgm:prSet/>
      <dgm:spPr/>
      <dgm:t>
        <a:bodyPr/>
        <a:lstStyle/>
        <a:p>
          <a:endParaRPr lang="es-ES"/>
        </a:p>
      </dgm:t>
    </dgm:pt>
    <dgm:pt modelId="{10EC1FD9-8C37-4D21-BCF1-21E590B805E5}" type="sibTrans" cxnId="{947435AF-8361-416B-9230-7F1DD8D6800F}">
      <dgm:prSet/>
      <dgm:spPr/>
      <dgm:t>
        <a:bodyPr/>
        <a:lstStyle/>
        <a:p>
          <a:endParaRPr lang="es-ES"/>
        </a:p>
      </dgm:t>
    </dgm:pt>
    <dgm:pt modelId="{F684EA50-366A-447F-BFBA-1B5BC83652BA}">
      <dgm:prSet custT="1"/>
      <dgm:spPr/>
      <dgm:t>
        <a:bodyPr/>
        <a:lstStyle/>
        <a:p>
          <a:r>
            <a:rPr lang="es-ES" altLang="en-US" sz="2800" dirty="0"/>
            <a:t>La </a:t>
          </a:r>
          <a:r>
            <a:rPr lang="es-ES" altLang="en-US" sz="2800" b="1" dirty="0"/>
            <a:t>Programación Orientada a Objetos</a:t>
          </a:r>
          <a:r>
            <a:rPr lang="es-ES" altLang="en-US" sz="2800" dirty="0"/>
            <a:t> es un concepto, un modo de pensar a la hora de programar y no está ligada con un lenguaje en particular. </a:t>
          </a:r>
          <a:endParaRPr lang="es-ES" sz="2800" dirty="0"/>
        </a:p>
      </dgm:t>
    </dgm:pt>
    <dgm:pt modelId="{5E0FE8B6-986E-40BF-B4C8-2002BC5AAB42}" type="parTrans" cxnId="{B3AD5EE0-3FED-4700-8A5D-70CA5FF1428C}">
      <dgm:prSet/>
      <dgm:spPr/>
      <dgm:t>
        <a:bodyPr/>
        <a:lstStyle/>
        <a:p>
          <a:endParaRPr lang="es-ES"/>
        </a:p>
      </dgm:t>
    </dgm:pt>
    <dgm:pt modelId="{A2D9668F-A0A0-4E06-A709-A433C9779195}" type="sibTrans" cxnId="{B3AD5EE0-3FED-4700-8A5D-70CA5FF1428C}">
      <dgm:prSet/>
      <dgm:spPr/>
      <dgm:t>
        <a:bodyPr/>
        <a:lstStyle/>
        <a:p>
          <a:endParaRPr lang="es-ES"/>
        </a:p>
      </dgm:t>
    </dgm:pt>
    <dgm:pt modelId="{D95B9EEB-ADB8-4A07-BEC6-469E128F1E9D}" type="pres">
      <dgm:prSet presAssocID="{048A0AC8-09C6-4D2C-BF8F-F4758814E2FA}" presName="linear" presStyleCnt="0">
        <dgm:presLayoutVars>
          <dgm:animLvl val="lvl"/>
          <dgm:resizeHandles val="exact"/>
        </dgm:presLayoutVars>
      </dgm:prSet>
      <dgm:spPr/>
    </dgm:pt>
    <dgm:pt modelId="{3219F5DF-B2F8-4599-9ACF-B421D333B201}" type="pres">
      <dgm:prSet presAssocID="{2DFE3055-E4BC-4FF5-ABBC-E62908D5D7AD}" presName="parentText" presStyleLbl="node1" presStyleIdx="0" presStyleCnt="2" custLinFactY="640" custLinFactNeighborX="147" custLinFactNeighborY="100000">
        <dgm:presLayoutVars>
          <dgm:chMax val="0"/>
          <dgm:bulletEnabled val="1"/>
        </dgm:presLayoutVars>
      </dgm:prSet>
      <dgm:spPr/>
    </dgm:pt>
    <dgm:pt modelId="{09E6EBF2-F9BC-4E6B-B090-72D82599F72D}" type="pres">
      <dgm:prSet presAssocID="{10EC1FD9-8C37-4D21-BCF1-21E590B805E5}" presName="spacer" presStyleCnt="0"/>
      <dgm:spPr/>
    </dgm:pt>
    <dgm:pt modelId="{166E70AC-E6AF-41BC-9E4E-EAA94241BF92}" type="pres">
      <dgm:prSet presAssocID="{F684EA50-366A-447F-BFBA-1B5BC83652BA}" presName="parentText" presStyleLbl="node1" presStyleIdx="1" presStyleCnt="2" custScaleY="80143" custLinFactY="5795" custLinFactNeighborX="441" custLinFactNeighborY="100000">
        <dgm:presLayoutVars>
          <dgm:chMax val="0"/>
          <dgm:bulletEnabled val="1"/>
        </dgm:presLayoutVars>
      </dgm:prSet>
      <dgm:spPr/>
    </dgm:pt>
  </dgm:ptLst>
  <dgm:cxnLst>
    <dgm:cxn modelId="{35D2470B-FEF9-474C-85E7-0B9499563335}" type="presOf" srcId="{2DFE3055-E4BC-4FF5-ABBC-E62908D5D7AD}" destId="{3219F5DF-B2F8-4599-9ACF-B421D333B201}" srcOrd="0" destOrd="0" presId="urn:microsoft.com/office/officeart/2005/8/layout/vList2"/>
    <dgm:cxn modelId="{28888D14-C3F0-4DB6-88D8-F36628D1A72D}" type="presOf" srcId="{048A0AC8-09C6-4D2C-BF8F-F4758814E2FA}" destId="{D95B9EEB-ADB8-4A07-BEC6-469E128F1E9D}" srcOrd="0" destOrd="0" presId="urn:microsoft.com/office/officeart/2005/8/layout/vList2"/>
    <dgm:cxn modelId="{E036721C-B8E0-4CB5-9C89-05AD5CBC2043}" type="presOf" srcId="{F684EA50-366A-447F-BFBA-1B5BC83652BA}" destId="{166E70AC-E6AF-41BC-9E4E-EAA94241BF92}" srcOrd="0" destOrd="0" presId="urn:microsoft.com/office/officeart/2005/8/layout/vList2"/>
    <dgm:cxn modelId="{947435AF-8361-416B-9230-7F1DD8D6800F}" srcId="{048A0AC8-09C6-4D2C-BF8F-F4758814E2FA}" destId="{2DFE3055-E4BC-4FF5-ABBC-E62908D5D7AD}" srcOrd="0" destOrd="0" parTransId="{FEE89679-0558-4F4C-8485-6AAA187CAD5F}" sibTransId="{10EC1FD9-8C37-4D21-BCF1-21E590B805E5}"/>
    <dgm:cxn modelId="{B3AD5EE0-3FED-4700-8A5D-70CA5FF1428C}" srcId="{048A0AC8-09C6-4D2C-BF8F-F4758814E2FA}" destId="{F684EA50-366A-447F-BFBA-1B5BC83652BA}" srcOrd="1" destOrd="0" parTransId="{5E0FE8B6-986E-40BF-B4C8-2002BC5AAB42}" sibTransId="{A2D9668F-A0A0-4E06-A709-A433C9779195}"/>
    <dgm:cxn modelId="{5CD82822-8031-46BE-9378-0E96D47500B0}" type="presParOf" srcId="{D95B9EEB-ADB8-4A07-BEC6-469E128F1E9D}" destId="{3219F5DF-B2F8-4599-9ACF-B421D333B201}" srcOrd="0" destOrd="0" presId="urn:microsoft.com/office/officeart/2005/8/layout/vList2"/>
    <dgm:cxn modelId="{D55F5CCA-AA0D-4245-A904-179A7E4DCAE3}" type="presParOf" srcId="{D95B9EEB-ADB8-4A07-BEC6-469E128F1E9D}" destId="{09E6EBF2-F9BC-4E6B-B090-72D82599F72D}" srcOrd="1" destOrd="0" presId="urn:microsoft.com/office/officeart/2005/8/layout/vList2"/>
    <dgm:cxn modelId="{0A0BC6DA-BC0E-4C93-AC7D-821DBEF95BD9}" type="presParOf" srcId="{D95B9EEB-ADB8-4A07-BEC6-469E128F1E9D}" destId="{166E70AC-E6AF-41BC-9E4E-EAA94241BF92}"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A9FCFCD-449D-4812-9713-C4922CEA2308}"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s-ES"/>
        </a:p>
      </dgm:t>
    </dgm:pt>
    <dgm:pt modelId="{29903F04-1190-4CD6-B030-E1EA42E8EBCF}">
      <dgm:prSet/>
      <dgm:spPr/>
      <dgm:t>
        <a:bodyPr/>
        <a:lstStyle/>
        <a:p>
          <a:r>
            <a:rPr lang="es-ES" altLang="en-US" dirty="0"/>
            <a:t>Es la técnica por la cual el entorno de objetos se encarga de destruir automáticamente, y por tanto desvincular la memoria asociada, de los objetos que hayan quedado sin ninguna referencia a ellos. </a:t>
          </a:r>
        </a:p>
        <a:p>
          <a:r>
            <a:rPr lang="es-ES" altLang="en-US" dirty="0"/>
            <a:t>Esto significa que el programador no debe preocuparse por la asignación o liberación de memoria, ya que el entorno la asignará al crear un nuevo objeto y la liberará cuando no se esté usando. </a:t>
          </a:r>
          <a:endParaRPr lang="es-ES" dirty="0"/>
        </a:p>
      </dgm:t>
    </dgm:pt>
    <dgm:pt modelId="{F40301FB-C850-4092-8D12-CC3C125D4AC8}" type="parTrans" cxnId="{2AF5FC61-8195-4257-9DF6-2DEC1A4A4C75}">
      <dgm:prSet/>
      <dgm:spPr/>
      <dgm:t>
        <a:bodyPr/>
        <a:lstStyle/>
        <a:p>
          <a:endParaRPr lang="es-ES"/>
        </a:p>
      </dgm:t>
    </dgm:pt>
    <dgm:pt modelId="{7472E6B2-4939-4A5B-993A-751EF8CB3100}" type="sibTrans" cxnId="{2AF5FC61-8195-4257-9DF6-2DEC1A4A4C75}">
      <dgm:prSet/>
      <dgm:spPr/>
      <dgm:t>
        <a:bodyPr/>
        <a:lstStyle/>
        <a:p>
          <a:endParaRPr lang="es-ES"/>
        </a:p>
      </dgm:t>
    </dgm:pt>
    <dgm:pt modelId="{7269B1C7-657A-4675-81DA-D3D9092ED793}" type="pres">
      <dgm:prSet presAssocID="{4A9FCFCD-449D-4812-9713-C4922CEA2308}" presName="CompostProcess" presStyleCnt="0">
        <dgm:presLayoutVars>
          <dgm:dir/>
          <dgm:resizeHandles val="exact"/>
        </dgm:presLayoutVars>
      </dgm:prSet>
      <dgm:spPr/>
    </dgm:pt>
    <dgm:pt modelId="{31605C37-673C-4757-AC39-BF606F370B87}" type="pres">
      <dgm:prSet presAssocID="{4A9FCFCD-449D-4812-9713-C4922CEA2308}" presName="arrow" presStyleLbl="bgShp" presStyleIdx="0" presStyleCnt="1"/>
      <dgm:spPr/>
    </dgm:pt>
    <dgm:pt modelId="{A539A904-C1D6-49E2-BE03-810796EE9DDF}" type="pres">
      <dgm:prSet presAssocID="{4A9FCFCD-449D-4812-9713-C4922CEA2308}" presName="linearProcess" presStyleCnt="0"/>
      <dgm:spPr/>
    </dgm:pt>
    <dgm:pt modelId="{A28D62B7-1755-44D5-B06D-CDC6C77D1A89}" type="pres">
      <dgm:prSet presAssocID="{29903F04-1190-4CD6-B030-E1EA42E8EBCF}" presName="textNode" presStyleLbl="node1" presStyleIdx="0" presStyleCnt="1">
        <dgm:presLayoutVars>
          <dgm:bulletEnabled val="1"/>
        </dgm:presLayoutVars>
      </dgm:prSet>
      <dgm:spPr/>
    </dgm:pt>
  </dgm:ptLst>
  <dgm:cxnLst>
    <dgm:cxn modelId="{2AF5FC61-8195-4257-9DF6-2DEC1A4A4C75}" srcId="{4A9FCFCD-449D-4812-9713-C4922CEA2308}" destId="{29903F04-1190-4CD6-B030-E1EA42E8EBCF}" srcOrd="0" destOrd="0" parTransId="{F40301FB-C850-4092-8D12-CC3C125D4AC8}" sibTransId="{7472E6B2-4939-4A5B-993A-751EF8CB3100}"/>
    <dgm:cxn modelId="{1C8A814C-5339-4E82-AAF4-35391DF11444}" type="presOf" srcId="{4A9FCFCD-449D-4812-9713-C4922CEA2308}" destId="{7269B1C7-657A-4675-81DA-D3D9092ED793}" srcOrd="0" destOrd="0" presId="urn:microsoft.com/office/officeart/2005/8/layout/hProcess9"/>
    <dgm:cxn modelId="{27D397C7-5221-464A-B61E-02F457E74E9A}" type="presOf" srcId="{29903F04-1190-4CD6-B030-E1EA42E8EBCF}" destId="{A28D62B7-1755-44D5-B06D-CDC6C77D1A89}" srcOrd="0" destOrd="0" presId="urn:microsoft.com/office/officeart/2005/8/layout/hProcess9"/>
    <dgm:cxn modelId="{EDE59B02-133D-411E-9700-5CEFE88F3556}" type="presParOf" srcId="{7269B1C7-657A-4675-81DA-D3D9092ED793}" destId="{31605C37-673C-4757-AC39-BF606F370B87}" srcOrd="0" destOrd="0" presId="urn:microsoft.com/office/officeart/2005/8/layout/hProcess9"/>
    <dgm:cxn modelId="{9B9525E0-AECE-478B-A485-AB05AC07E62F}" type="presParOf" srcId="{7269B1C7-657A-4675-81DA-D3D9092ED793}" destId="{A539A904-C1D6-49E2-BE03-810796EE9DDF}" srcOrd="1" destOrd="0" presId="urn:microsoft.com/office/officeart/2005/8/layout/hProcess9"/>
    <dgm:cxn modelId="{E2A54146-00BB-4B3F-B983-D99BD532AC6A}" type="presParOf" srcId="{A539A904-C1D6-49E2-BE03-810796EE9DDF}" destId="{A28D62B7-1755-44D5-B06D-CDC6C77D1A8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42B7F89-5461-4E0E-A28A-28949F5E66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4C021FF0-926B-46BE-B6C5-ED9925B634BC}">
      <dgm:prSet phldrT="[Texto]" custT="1"/>
      <dgm:spPr/>
      <dgm:t>
        <a:bodyPr/>
        <a:lstStyle/>
        <a:p>
          <a:r>
            <a:rPr lang="es-ES" altLang="en-US" sz="2800" dirty="0"/>
            <a:t>El modo de organización del </a:t>
          </a:r>
          <a:r>
            <a:rPr lang="es-ES" altLang="en-US" sz="2800" dirty="0">
              <a:solidFill>
                <a:schemeClr val="bg1"/>
              </a:solidFill>
            </a:rPr>
            <a:t>programa:</a:t>
          </a:r>
          <a:endParaRPr lang="es-ES" sz="2800" dirty="0"/>
        </a:p>
      </dgm:t>
    </dgm:pt>
    <dgm:pt modelId="{12D04E41-8301-454F-A691-24E97EA7FCE7}" type="parTrans" cxnId="{1DB51713-69C3-4AC0-AB78-BDA773E5CA15}">
      <dgm:prSet/>
      <dgm:spPr/>
      <dgm:t>
        <a:bodyPr/>
        <a:lstStyle/>
        <a:p>
          <a:endParaRPr lang="es-ES"/>
        </a:p>
      </dgm:t>
    </dgm:pt>
    <dgm:pt modelId="{714BC713-AD84-400A-90A8-BB522D6CA975}" type="sibTrans" cxnId="{1DB51713-69C3-4AC0-AB78-BDA773E5CA15}">
      <dgm:prSet/>
      <dgm:spPr/>
      <dgm:t>
        <a:bodyPr/>
        <a:lstStyle/>
        <a:p>
          <a:endParaRPr lang="es-ES"/>
        </a:p>
      </dgm:t>
    </dgm:pt>
    <dgm:pt modelId="{E64D65F1-EF86-47DC-806D-2F3176788D8F}">
      <dgm:prSet phldrT="[Texto]" custT="1"/>
      <dgm:spPr/>
      <dgm:t>
        <a:bodyPr/>
        <a:lstStyle/>
        <a:p>
          <a:pPr>
            <a:buFontTx/>
            <a:buNone/>
          </a:pPr>
          <a:r>
            <a:rPr lang="es-ES" altLang="en-US" sz="2800" dirty="0">
              <a:solidFill>
                <a:schemeClr val="tx1"/>
              </a:solidFill>
            </a:rPr>
            <a:t>En clases (datos + operaciones sobre datos)</a:t>
          </a:r>
          <a:endParaRPr lang="es-ES" sz="2800" dirty="0">
            <a:solidFill>
              <a:schemeClr val="tx1"/>
            </a:solidFill>
          </a:endParaRPr>
        </a:p>
      </dgm:t>
    </dgm:pt>
    <dgm:pt modelId="{DBF2FB9C-D2F6-482F-8DA8-108AB5371234}" type="parTrans" cxnId="{EA5D4A8F-6D47-4B1A-8B34-E9157CADED3F}">
      <dgm:prSet/>
      <dgm:spPr/>
      <dgm:t>
        <a:bodyPr/>
        <a:lstStyle/>
        <a:p>
          <a:endParaRPr lang="es-ES"/>
        </a:p>
      </dgm:t>
    </dgm:pt>
    <dgm:pt modelId="{E3A5AE1A-D6FD-4837-9E9B-869EDC88B855}" type="sibTrans" cxnId="{EA5D4A8F-6D47-4B1A-8B34-E9157CADED3F}">
      <dgm:prSet/>
      <dgm:spPr/>
      <dgm:t>
        <a:bodyPr/>
        <a:lstStyle/>
        <a:p>
          <a:endParaRPr lang="es-ES"/>
        </a:p>
      </dgm:t>
    </dgm:pt>
    <dgm:pt modelId="{4EEC0088-5033-4A16-BE6E-5638E781BB43}">
      <dgm:prSet phldrT="[Texto]" custT="1"/>
      <dgm:spPr/>
      <dgm:t>
        <a:bodyPr/>
        <a:lstStyle/>
        <a:p>
          <a:r>
            <a:rPr lang="es-ES" altLang="en-US" sz="2800" dirty="0">
              <a:solidFill>
                <a:schemeClr val="bg1"/>
              </a:solidFill>
            </a:rPr>
            <a:t>Quiénes se encargan de trabajar con la información:</a:t>
          </a:r>
          <a:endParaRPr lang="es-ES" sz="2800" dirty="0"/>
        </a:p>
      </dgm:t>
    </dgm:pt>
    <dgm:pt modelId="{1251CC61-5010-42A8-AA12-DE36B2813043}" type="parTrans" cxnId="{638C8A5A-0F8B-466C-95C1-9C4A0F4380A5}">
      <dgm:prSet/>
      <dgm:spPr/>
      <dgm:t>
        <a:bodyPr/>
        <a:lstStyle/>
        <a:p>
          <a:endParaRPr lang="es-ES"/>
        </a:p>
      </dgm:t>
    </dgm:pt>
    <dgm:pt modelId="{07E81193-F1B2-421B-B479-B90FA8BA7A22}" type="sibTrans" cxnId="{638C8A5A-0F8B-466C-95C1-9C4A0F4380A5}">
      <dgm:prSet/>
      <dgm:spPr/>
      <dgm:t>
        <a:bodyPr/>
        <a:lstStyle/>
        <a:p>
          <a:endParaRPr lang="es-ES"/>
        </a:p>
      </dgm:t>
    </dgm:pt>
    <dgm:pt modelId="{F139C4D1-CFF5-4169-8095-04380429D499}">
      <dgm:prSet phldrT="[Texto]" custT="1"/>
      <dgm:spPr/>
      <dgm:t>
        <a:bodyPr/>
        <a:lstStyle/>
        <a:p>
          <a:pPr indent="0">
            <a:buFontTx/>
            <a:buNone/>
          </a:pPr>
          <a:r>
            <a:rPr lang="es-ES" altLang="en-US" sz="2800" dirty="0">
              <a:solidFill>
                <a:schemeClr val="tx1"/>
              </a:solidFill>
            </a:rPr>
            <a:t>Las funciones miembros de las clases: utiliza objetos, no algoritmos, como bloques de construcción lógicos</a:t>
          </a:r>
          <a:endParaRPr lang="es-ES" sz="2800" dirty="0">
            <a:solidFill>
              <a:schemeClr val="tx1"/>
            </a:solidFill>
          </a:endParaRPr>
        </a:p>
      </dgm:t>
    </dgm:pt>
    <dgm:pt modelId="{985AC80B-F983-4119-AAAC-EF3481C1671C}" type="parTrans" cxnId="{685FDB71-DE40-44A6-97E5-5D70B793776E}">
      <dgm:prSet/>
      <dgm:spPr/>
      <dgm:t>
        <a:bodyPr/>
        <a:lstStyle/>
        <a:p>
          <a:endParaRPr lang="es-ES"/>
        </a:p>
      </dgm:t>
    </dgm:pt>
    <dgm:pt modelId="{D4798FFC-DE2B-4EC2-A7DF-662B3122C719}" type="sibTrans" cxnId="{685FDB71-DE40-44A6-97E5-5D70B793776E}">
      <dgm:prSet/>
      <dgm:spPr/>
      <dgm:t>
        <a:bodyPr/>
        <a:lstStyle/>
        <a:p>
          <a:endParaRPr lang="es-ES"/>
        </a:p>
      </dgm:t>
    </dgm:pt>
    <dgm:pt modelId="{83657BD7-24CE-4CFF-A60A-164D25B46C1D}">
      <dgm:prSet phldrT="[Texto]" custT="1"/>
      <dgm:spPr/>
      <dgm:t>
        <a:bodyPr/>
        <a:lstStyle/>
        <a:p>
          <a:r>
            <a:rPr lang="es-ES" altLang="en-US" sz="2800" dirty="0">
              <a:solidFill>
                <a:schemeClr val="bg1"/>
              </a:solidFill>
            </a:rPr>
            <a:t>El concepto de ejecución de programa:</a:t>
          </a:r>
          <a:endParaRPr lang="es-ES" sz="2800" dirty="0"/>
        </a:p>
      </dgm:t>
    </dgm:pt>
    <dgm:pt modelId="{330B326B-1014-459E-B261-CC1ADAB904E2}" type="parTrans" cxnId="{A4735624-1951-43EB-B84E-6F39C5346F51}">
      <dgm:prSet/>
      <dgm:spPr/>
      <dgm:t>
        <a:bodyPr/>
        <a:lstStyle/>
        <a:p>
          <a:endParaRPr lang="es-ES"/>
        </a:p>
      </dgm:t>
    </dgm:pt>
    <dgm:pt modelId="{82D2E49D-5392-4296-B0D7-C990A19FB89B}" type="sibTrans" cxnId="{A4735624-1951-43EB-B84E-6F39C5346F51}">
      <dgm:prSet/>
      <dgm:spPr/>
      <dgm:t>
        <a:bodyPr/>
        <a:lstStyle/>
        <a:p>
          <a:endParaRPr lang="es-ES"/>
        </a:p>
      </dgm:t>
    </dgm:pt>
    <dgm:pt modelId="{03768F6C-0BD9-4F8E-8E21-DB500A9611D6}">
      <dgm:prSet phldrT="[Texto]" custT="1"/>
      <dgm:spPr/>
      <dgm:t>
        <a:bodyPr/>
        <a:lstStyle/>
        <a:p>
          <a:pPr>
            <a:buFontTx/>
            <a:buNone/>
          </a:pPr>
          <a:r>
            <a:rPr lang="es-ES" altLang="en-US" sz="2800" dirty="0">
              <a:solidFill>
                <a:schemeClr val="tx1"/>
              </a:solidFill>
            </a:rPr>
            <a:t>Paso de mensajes</a:t>
          </a:r>
          <a:endParaRPr lang="es-ES" sz="2800" dirty="0">
            <a:solidFill>
              <a:schemeClr val="tx1"/>
            </a:solidFill>
          </a:endParaRPr>
        </a:p>
      </dgm:t>
    </dgm:pt>
    <dgm:pt modelId="{01AB587E-CD12-4518-B6B0-CBF7611BC7D8}" type="parTrans" cxnId="{61A33831-C330-4D21-BAAA-5B621B69ED60}">
      <dgm:prSet/>
      <dgm:spPr/>
      <dgm:t>
        <a:bodyPr/>
        <a:lstStyle/>
        <a:p>
          <a:endParaRPr lang="es-ES"/>
        </a:p>
      </dgm:t>
    </dgm:pt>
    <dgm:pt modelId="{4FA1D299-0B92-4081-B372-ABC2FB04EC99}" type="sibTrans" cxnId="{61A33831-C330-4D21-BAAA-5B621B69ED60}">
      <dgm:prSet/>
      <dgm:spPr/>
      <dgm:t>
        <a:bodyPr/>
        <a:lstStyle/>
        <a:p>
          <a:endParaRPr lang="es-ES"/>
        </a:p>
      </dgm:t>
    </dgm:pt>
    <dgm:pt modelId="{0AAD3ABF-F9B6-48D1-8D4C-C7C3BBFF3A7B}" type="pres">
      <dgm:prSet presAssocID="{E42B7F89-5461-4E0E-A28A-28949F5E669C}" presName="Name0" presStyleCnt="0">
        <dgm:presLayoutVars>
          <dgm:dir/>
          <dgm:animLvl val="lvl"/>
          <dgm:resizeHandles val="exact"/>
        </dgm:presLayoutVars>
      </dgm:prSet>
      <dgm:spPr/>
    </dgm:pt>
    <dgm:pt modelId="{30571657-A212-4BB6-8B39-D33750522F92}" type="pres">
      <dgm:prSet presAssocID="{4C021FF0-926B-46BE-B6C5-ED9925B634BC}" presName="composite" presStyleCnt="0"/>
      <dgm:spPr/>
    </dgm:pt>
    <dgm:pt modelId="{ACF43ABE-D076-4E92-94C0-8BF4ABCF71C5}" type="pres">
      <dgm:prSet presAssocID="{4C021FF0-926B-46BE-B6C5-ED9925B634BC}" presName="parTx" presStyleLbl="alignNode1" presStyleIdx="0" presStyleCnt="3" custLinFactNeighborY="39868">
        <dgm:presLayoutVars>
          <dgm:chMax val="0"/>
          <dgm:chPref val="0"/>
          <dgm:bulletEnabled val="1"/>
        </dgm:presLayoutVars>
      </dgm:prSet>
      <dgm:spPr/>
    </dgm:pt>
    <dgm:pt modelId="{FD8CD582-083C-4045-AFA0-5671DD60C056}" type="pres">
      <dgm:prSet presAssocID="{4C021FF0-926B-46BE-B6C5-ED9925B634BC}" presName="desTx" presStyleLbl="alignAccFollowNode1" presStyleIdx="0" presStyleCnt="3" custLinFactNeighborY="17988">
        <dgm:presLayoutVars>
          <dgm:bulletEnabled val="1"/>
        </dgm:presLayoutVars>
      </dgm:prSet>
      <dgm:spPr/>
    </dgm:pt>
    <dgm:pt modelId="{E5A107F2-6C8A-46D1-A0AF-63D4755B2081}" type="pres">
      <dgm:prSet presAssocID="{714BC713-AD84-400A-90A8-BB522D6CA975}" presName="space" presStyleCnt="0"/>
      <dgm:spPr/>
    </dgm:pt>
    <dgm:pt modelId="{E1540D08-7918-4FB4-99EB-662F92B6FE3B}" type="pres">
      <dgm:prSet presAssocID="{4EEC0088-5033-4A16-BE6E-5638E781BB43}" presName="composite" presStyleCnt="0"/>
      <dgm:spPr/>
    </dgm:pt>
    <dgm:pt modelId="{D15AD842-676F-40B9-8781-2DB9EA2ED35C}" type="pres">
      <dgm:prSet presAssocID="{4EEC0088-5033-4A16-BE6E-5638E781BB43}" presName="parTx" presStyleLbl="alignNode1" presStyleIdx="1" presStyleCnt="3" custLinFactNeighborX="-10276" custLinFactNeighborY="38024">
        <dgm:presLayoutVars>
          <dgm:chMax val="0"/>
          <dgm:chPref val="0"/>
          <dgm:bulletEnabled val="1"/>
        </dgm:presLayoutVars>
      </dgm:prSet>
      <dgm:spPr/>
    </dgm:pt>
    <dgm:pt modelId="{D59C7308-AA5A-4404-BA3B-FDE386FC6881}" type="pres">
      <dgm:prSet presAssocID="{4EEC0088-5033-4A16-BE6E-5638E781BB43}" presName="desTx" presStyleLbl="alignAccFollowNode1" presStyleIdx="1" presStyleCnt="3" custLinFactNeighborX="-10276" custLinFactNeighborY="17988">
        <dgm:presLayoutVars>
          <dgm:bulletEnabled val="1"/>
        </dgm:presLayoutVars>
      </dgm:prSet>
      <dgm:spPr/>
    </dgm:pt>
    <dgm:pt modelId="{33B82700-0244-4CD6-8C3A-6DD755F8269F}" type="pres">
      <dgm:prSet presAssocID="{07E81193-F1B2-421B-B479-B90FA8BA7A22}" presName="space" presStyleCnt="0"/>
      <dgm:spPr/>
    </dgm:pt>
    <dgm:pt modelId="{93BD4F88-A76E-4D51-A6BC-BD5B49C8BC39}" type="pres">
      <dgm:prSet presAssocID="{83657BD7-24CE-4CFF-A60A-164D25B46C1D}" presName="composite" presStyleCnt="0"/>
      <dgm:spPr/>
    </dgm:pt>
    <dgm:pt modelId="{47541A6B-E82F-4697-8F53-884AF44A59AF}" type="pres">
      <dgm:prSet presAssocID="{83657BD7-24CE-4CFF-A60A-164D25B46C1D}" presName="parTx" presStyleLbl="alignNode1" presStyleIdx="2" presStyleCnt="3" custLinFactNeighborX="-19818" custLinFactNeighborY="38024">
        <dgm:presLayoutVars>
          <dgm:chMax val="0"/>
          <dgm:chPref val="0"/>
          <dgm:bulletEnabled val="1"/>
        </dgm:presLayoutVars>
      </dgm:prSet>
      <dgm:spPr/>
    </dgm:pt>
    <dgm:pt modelId="{FDE173C6-27F4-45A2-9935-8888E5B0B443}" type="pres">
      <dgm:prSet presAssocID="{83657BD7-24CE-4CFF-A60A-164D25B46C1D}" presName="desTx" presStyleLbl="alignAccFollowNode1" presStyleIdx="2" presStyleCnt="3" custLinFactNeighborX="-19716" custLinFactNeighborY="17349">
        <dgm:presLayoutVars>
          <dgm:bulletEnabled val="1"/>
        </dgm:presLayoutVars>
      </dgm:prSet>
      <dgm:spPr/>
    </dgm:pt>
  </dgm:ptLst>
  <dgm:cxnLst>
    <dgm:cxn modelId="{1DB51713-69C3-4AC0-AB78-BDA773E5CA15}" srcId="{E42B7F89-5461-4E0E-A28A-28949F5E669C}" destId="{4C021FF0-926B-46BE-B6C5-ED9925B634BC}" srcOrd="0" destOrd="0" parTransId="{12D04E41-8301-454F-A691-24E97EA7FCE7}" sibTransId="{714BC713-AD84-400A-90A8-BB522D6CA975}"/>
    <dgm:cxn modelId="{A4C13C19-38D7-46EB-A313-CA8C7F78CE1A}" type="presOf" srcId="{03768F6C-0BD9-4F8E-8E21-DB500A9611D6}" destId="{FDE173C6-27F4-45A2-9935-8888E5B0B443}" srcOrd="0" destOrd="0" presId="urn:microsoft.com/office/officeart/2005/8/layout/hList1"/>
    <dgm:cxn modelId="{A4735624-1951-43EB-B84E-6F39C5346F51}" srcId="{E42B7F89-5461-4E0E-A28A-28949F5E669C}" destId="{83657BD7-24CE-4CFF-A60A-164D25B46C1D}" srcOrd="2" destOrd="0" parTransId="{330B326B-1014-459E-B261-CC1ADAB904E2}" sibTransId="{82D2E49D-5392-4296-B0D7-C990A19FB89B}"/>
    <dgm:cxn modelId="{61A33831-C330-4D21-BAAA-5B621B69ED60}" srcId="{83657BD7-24CE-4CFF-A60A-164D25B46C1D}" destId="{03768F6C-0BD9-4F8E-8E21-DB500A9611D6}" srcOrd="0" destOrd="0" parTransId="{01AB587E-CD12-4518-B6B0-CBF7611BC7D8}" sibTransId="{4FA1D299-0B92-4081-B372-ABC2FB04EC99}"/>
    <dgm:cxn modelId="{1A88C349-1520-47D2-A862-193040C7ACDA}" type="presOf" srcId="{F139C4D1-CFF5-4169-8095-04380429D499}" destId="{D59C7308-AA5A-4404-BA3B-FDE386FC6881}" srcOrd="0" destOrd="0" presId="urn:microsoft.com/office/officeart/2005/8/layout/hList1"/>
    <dgm:cxn modelId="{685FDB71-DE40-44A6-97E5-5D70B793776E}" srcId="{4EEC0088-5033-4A16-BE6E-5638E781BB43}" destId="{F139C4D1-CFF5-4169-8095-04380429D499}" srcOrd="0" destOrd="0" parTransId="{985AC80B-F983-4119-AAAC-EF3481C1671C}" sibTransId="{D4798FFC-DE2B-4EC2-A7DF-662B3122C719}"/>
    <dgm:cxn modelId="{638C8A5A-0F8B-466C-95C1-9C4A0F4380A5}" srcId="{E42B7F89-5461-4E0E-A28A-28949F5E669C}" destId="{4EEC0088-5033-4A16-BE6E-5638E781BB43}" srcOrd="1" destOrd="0" parTransId="{1251CC61-5010-42A8-AA12-DE36B2813043}" sibTransId="{07E81193-F1B2-421B-B479-B90FA8BA7A22}"/>
    <dgm:cxn modelId="{EA5D4A8F-6D47-4B1A-8B34-E9157CADED3F}" srcId="{4C021FF0-926B-46BE-B6C5-ED9925B634BC}" destId="{E64D65F1-EF86-47DC-806D-2F3176788D8F}" srcOrd="0" destOrd="0" parTransId="{DBF2FB9C-D2F6-482F-8DA8-108AB5371234}" sibTransId="{E3A5AE1A-D6FD-4837-9E9B-869EDC88B855}"/>
    <dgm:cxn modelId="{86F28CDD-BD7D-44DF-A41C-C828CBC5193B}" type="presOf" srcId="{4EEC0088-5033-4A16-BE6E-5638E781BB43}" destId="{D15AD842-676F-40B9-8781-2DB9EA2ED35C}" srcOrd="0" destOrd="0" presId="urn:microsoft.com/office/officeart/2005/8/layout/hList1"/>
    <dgm:cxn modelId="{8827EADE-0DE1-48F0-87CE-60DC49256BEB}" type="presOf" srcId="{E64D65F1-EF86-47DC-806D-2F3176788D8F}" destId="{FD8CD582-083C-4045-AFA0-5671DD60C056}" srcOrd="0" destOrd="0" presId="urn:microsoft.com/office/officeart/2005/8/layout/hList1"/>
    <dgm:cxn modelId="{3309D6E0-C296-4260-AEA4-0DBF096091B6}" type="presOf" srcId="{4C021FF0-926B-46BE-B6C5-ED9925B634BC}" destId="{ACF43ABE-D076-4E92-94C0-8BF4ABCF71C5}" srcOrd="0" destOrd="0" presId="urn:microsoft.com/office/officeart/2005/8/layout/hList1"/>
    <dgm:cxn modelId="{3B2440EF-3FAD-4BDB-86AD-7AAA8870797F}" type="presOf" srcId="{83657BD7-24CE-4CFF-A60A-164D25B46C1D}" destId="{47541A6B-E82F-4697-8F53-884AF44A59AF}" srcOrd="0" destOrd="0" presId="urn:microsoft.com/office/officeart/2005/8/layout/hList1"/>
    <dgm:cxn modelId="{2803A8F9-4B8B-45A8-809F-8A66ECC01A1A}" type="presOf" srcId="{E42B7F89-5461-4E0E-A28A-28949F5E669C}" destId="{0AAD3ABF-F9B6-48D1-8D4C-C7C3BBFF3A7B}" srcOrd="0" destOrd="0" presId="urn:microsoft.com/office/officeart/2005/8/layout/hList1"/>
    <dgm:cxn modelId="{4858762F-8D6E-4626-9944-FF00F0C05F11}" type="presParOf" srcId="{0AAD3ABF-F9B6-48D1-8D4C-C7C3BBFF3A7B}" destId="{30571657-A212-4BB6-8B39-D33750522F92}" srcOrd="0" destOrd="0" presId="urn:microsoft.com/office/officeart/2005/8/layout/hList1"/>
    <dgm:cxn modelId="{6C5677A2-1EFD-494E-A78D-177B97198157}" type="presParOf" srcId="{30571657-A212-4BB6-8B39-D33750522F92}" destId="{ACF43ABE-D076-4E92-94C0-8BF4ABCF71C5}" srcOrd="0" destOrd="0" presId="urn:microsoft.com/office/officeart/2005/8/layout/hList1"/>
    <dgm:cxn modelId="{E0A6FAB4-453C-4B6C-9653-029658A2A145}" type="presParOf" srcId="{30571657-A212-4BB6-8B39-D33750522F92}" destId="{FD8CD582-083C-4045-AFA0-5671DD60C056}" srcOrd="1" destOrd="0" presId="urn:microsoft.com/office/officeart/2005/8/layout/hList1"/>
    <dgm:cxn modelId="{29BFB39F-7A2C-4D14-B1BC-203D0A866389}" type="presParOf" srcId="{0AAD3ABF-F9B6-48D1-8D4C-C7C3BBFF3A7B}" destId="{E5A107F2-6C8A-46D1-A0AF-63D4755B2081}" srcOrd="1" destOrd="0" presId="urn:microsoft.com/office/officeart/2005/8/layout/hList1"/>
    <dgm:cxn modelId="{E6AAA642-3C6E-442C-8BBB-E9E276D7AF34}" type="presParOf" srcId="{0AAD3ABF-F9B6-48D1-8D4C-C7C3BBFF3A7B}" destId="{E1540D08-7918-4FB4-99EB-662F92B6FE3B}" srcOrd="2" destOrd="0" presId="urn:microsoft.com/office/officeart/2005/8/layout/hList1"/>
    <dgm:cxn modelId="{D8193A14-F8BA-47C6-A4CF-752C2487E083}" type="presParOf" srcId="{E1540D08-7918-4FB4-99EB-662F92B6FE3B}" destId="{D15AD842-676F-40B9-8781-2DB9EA2ED35C}" srcOrd="0" destOrd="0" presId="urn:microsoft.com/office/officeart/2005/8/layout/hList1"/>
    <dgm:cxn modelId="{A180F9CE-7447-4652-A000-0EB67A09D986}" type="presParOf" srcId="{E1540D08-7918-4FB4-99EB-662F92B6FE3B}" destId="{D59C7308-AA5A-4404-BA3B-FDE386FC6881}" srcOrd="1" destOrd="0" presId="urn:microsoft.com/office/officeart/2005/8/layout/hList1"/>
    <dgm:cxn modelId="{5BCB393C-D0DD-4253-A08A-E29834DDB96C}" type="presParOf" srcId="{0AAD3ABF-F9B6-48D1-8D4C-C7C3BBFF3A7B}" destId="{33B82700-0244-4CD6-8C3A-6DD755F8269F}" srcOrd="3" destOrd="0" presId="urn:microsoft.com/office/officeart/2005/8/layout/hList1"/>
    <dgm:cxn modelId="{0912FAC4-8FEC-4F11-8D75-ABA86ABE7F29}" type="presParOf" srcId="{0AAD3ABF-F9B6-48D1-8D4C-C7C3BBFF3A7B}" destId="{93BD4F88-A76E-4D51-A6BC-BD5B49C8BC39}" srcOrd="4" destOrd="0" presId="urn:microsoft.com/office/officeart/2005/8/layout/hList1"/>
    <dgm:cxn modelId="{F013B2B4-5A75-4021-9E4C-0EFEB35C960B}" type="presParOf" srcId="{93BD4F88-A76E-4D51-A6BC-BD5B49C8BC39}" destId="{47541A6B-E82F-4697-8F53-884AF44A59AF}" srcOrd="0" destOrd="0" presId="urn:microsoft.com/office/officeart/2005/8/layout/hList1"/>
    <dgm:cxn modelId="{E0E2621E-103E-4DDE-BB7C-C2E0C3309B89}" type="presParOf" srcId="{93BD4F88-A76E-4D51-A6BC-BD5B49C8BC39}" destId="{FDE173C6-27F4-45A2-9935-8888E5B0B443}"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4510F47-D816-436E-8295-CF5043589A89}"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s-ES"/>
        </a:p>
      </dgm:t>
    </dgm:pt>
    <dgm:pt modelId="{9C318812-55E8-4965-B32A-203C1838CEB2}">
      <dgm:prSet/>
      <dgm:spPr/>
      <dgm:t>
        <a:bodyPr/>
        <a:lstStyle/>
        <a:p>
          <a:r>
            <a:rPr lang="es-ES" b="0" dirty="0"/>
            <a:t>Si no hay herencia, no es OO, es programación basada en TAD (tipo abstracto de datos) o basada en objetos.</a:t>
          </a:r>
          <a:br>
            <a:rPr lang="es-ES" b="0" dirty="0"/>
          </a:br>
          <a:r>
            <a:rPr lang="es-ES" b="1" dirty="0"/>
            <a:t>No basta con utilizar un lenguaje OO para programar orientado a objetos</a:t>
          </a:r>
          <a:r>
            <a:rPr lang="es-ES" b="0" dirty="0"/>
            <a:t>. Para eso hay que seguir un paradigma de programación OO.</a:t>
          </a:r>
          <a:br>
            <a:rPr lang="es-ES" b="0" dirty="0"/>
          </a:br>
          <a:endParaRPr lang="es-ES" dirty="0"/>
        </a:p>
      </dgm:t>
    </dgm:pt>
    <dgm:pt modelId="{D6FC3BA4-58B3-490E-B542-05F8A7387B4A}" type="parTrans" cxnId="{03249394-80DA-465A-A926-CB003BE07797}">
      <dgm:prSet/>
      <dgm:spPr/>
      <dgm:t>
        <a:bodyPr/>
        <a:lstStyle/>
        <a:p>
          <a:endParaRPr lang="es-ES"/>
        </a:p>
      </dgm:t>
    </dgm:pt>
    <dgm:pt modelId="{B9C0A2FF-C64A-4D26-9B4F-EF0E3E1FCA34}" type="sibTrans" cxnId="{03249394-80DA-465A-A926-CB003BE07797}">
      <dgm:prSet/>
      <dgm:spPr/>
      <dgm:t>
        <a:bodyPr/>
        <a:lstStyle/>
        <a:p>
          <a:endParaRPr lang="es-ES"/>
        </a:p>
      </dgm:t>
    </dgm:pt>
    <dgm:pt modelId="{E71B5D3A-BDF2-49DD-875F-DF3C5406045E}" type="pres">
      <dgm:prSet presAssocID="{B4510F47-D816-436E-8295-CF5043589A89}" presName="Name0" presStyleCnt="0">
        <dgm:presLayoutVars>
          <dgm:chPref val="3"/>
          <dgm:dir/>
          <dgm:animLvl val="lvl"/>
          <dgm:resizeHandles/>
        </dgm:presLayoutVars>
      </dgm:prSet>
      <dgm:spPr/>
    </dgm:pt>
    <dgm:pt modelId="{2DBAA733-07DF-421A-85BC-D2E41B02EC97}" type="pres">
      <dgm:prSet presAssocID="{9C318812-55E8-4965-B32A-203C1838CEB2}" presName="horFlow" presStyleCnt="0"/>
      <dgm:spPr/>
    </dgm:pt>
    <dgm:pt modelId="{6D4E5976-3CE9-4532-A4F9-52B7CBCA89E7}" type="pres">
      <dgm:prSet presAssocID="{9C318812-55E8-4965-B32A-203C1838CEB2}" presName="bigChev" presStyleLbl="node1" presStyleIdx="0" presStyleCnt="1"/>
      <dgm:spPr/>
    </dgm:pt>
  </dgm:ptLst>
  <dgm:cxnLst>
    <dgm:cxn modelId="{A0518A22-80E3-4A25-8383-67D887EA2360}" type="presOf" srcId="{B4510F47-D816-436E-8295-CF5043589A89}" destId="{E71B5D3A-BDF2-49DD-875F-DF3C5406045E}" srcOrd="0" destOrd="0" presId="urn:microsoft.com/office/officeart/2005/8/layout/lProcess3"/>
    <dgm:cxn modelId="{03249394-80DA-465A-A926-CB003BE07797}" srcId="{B4510F47-D816-436E-8295-CF5043589A89}" destId="{9C318812-55E8-4965-B32A-203C1838CEB2}" srcOrd="0" destOrd="0" parTransId="{D6FC3BA4-58B3-490E-B542-05F8A7387B4A}" sibTransId="{B9C0A2FF-C64A-4D26-9B4F-EF0E3E1FCA34}"/>
    <dgm:cxn modelId="{636E67BA-DAAD-48CB-9822-1C5DF03F60E1}" type="presOf" srcId="{9C318812-55E8-4965-B32A-203C1838CEB2}" destId="{6D4E5976-3CE9-4532-A4F9-52B7CBCA89E7}" srcOrd="0" destOrd="0" presId="urn:microsoft.com/office/officeart/2005/8/layout/lProcess3"/>
    <dgm:cxn modelId="{41B2F596-CC7F-428E-A9D7-165ED6681990}" type="presParOf" srcId="{E71B5D3A-BDF2-49DD-875F-DF3C5406045E}" destId="{2DBAA733-07DF-421A-85BC-D2E41B02EC97}" srcOrd="0" destOrd="0" presId="urn:microsoft.com/office/officeart/2005/8/layout/lProcess3"/>
    <dgm:cxn modelId="{78A182A9-07BB-401A-88DB-3C4696DD74C8}" type="presParOf" srcId="{2DBAA733-07DF-421A-85BC-D2E41B02EC97}" destId="{6D4E5976-3CE9-4532-A4F9-52B7CBCA89E7}"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F47B770-957F-43B0-A7A6-6441DE80BF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81B2CD0B-28DE-4078-917D-4326C90D419A}">
      <dgm:prSet/>
      <dgm:spPr/>
      <dgm:t>
        <a:bodyPr/>
        <a:lstStyle/>
        <a:p>
          <a:r>
            <a:rPr lang="es-ES" dirty="0"/>
            <a:t>Es un elemento tangible (ocupa memoria) generado a partir de una definición de clase.  (instanciar la clase)</a:t>
          </a:r>
        </a:p>
      </dgm:t>
    </dgm:pt>
    <dgm:pt modelId="{A0D2D694-D720-492E-956C-38B995C15189}" type="parTrans" cxnId="{87DA6D4F-5E24-43B2-838E-7AAE38A9FA6A}">
      <dgm:prSet/>
      <dgm:spPr/>
      <dgm:t>
        <a:bodyPr/>
        <a:lstStyle/>
        <a:p>
          <a:endParaRPr lang="es-ES"/>
        </a:p>
      </dgm:t>
    </dgm:pt>
    <dgm:pt modelId="{3E7FFCBC-7595-4FF2-89EB-F8F0A9320786}" type="sibTrans" cxnId="{87DA6D4F-5E24-43B2-838E-7AAE38A9FA6A}">
      <dgm:prSet/>
      <dgm:spPr/>
      <dgm:t>
        <a:bodyPr/>
        <a:lstStyle/>
        <a:p>
          <a:endParaRPr lang="es-ES"/>
        </a:p>
      </dgm:t>
    </dgm:pt>
    <dgm:pt modelId="{78BCC31F-30D7-46A0-9F55-2DD99DF5E22E}">
      <dgm:prSet/>
      <dgm:spPr/>
      <dgm:t>
        <a:bodyPr/>
        <a:lstStyle/>
        <a:p>
          <a:r>
            <a:rPr lang="es-ES" dirty="0"/>
            <a:t>Se puede definir como una entidad (real o abstracta) con un papel bien definido en el dominio del problema.</a:t>
          </a:r>
        </a:p>
      </dgm:t>
    </dgm:pt>
    <dgm:pt modelId="{1A1FEEC4-4378-4200-B43D-49A3C2D83315}" type="parTrans" cxnId="{CE049F51-7610-4E16-9B27-1A091BFF3DF3}">
      <dgm:prSet/>
      <dgm:spPr/>
      <dgm:t>
        <a:bodyPr/>
        <a:lstStyle/>
        <a:p>
          <a:endParaRPr lang="es-ES"/>
        </a:p>
      </dgm:t>
    </dgm:pt>
    <dgm:pt modelId="{4C858AB7-9A42-4748-AEB9-972574398E6F}" type="sibTrans" cxnId="{CE049F51-7610-4E16-9B27-1A091BFF3DF3}">
      <dgm:prSet/>
      <dgm:spPr/>
      <dgm:t>
        <a:bodyPr/>
        <a:lstStyle/>
        <a:p>
          <a:endParaRPr lang="es-ES"/>
        </a:p>
      </dgm:t>
    </dgm:pt>
    <dgm:pt modelId="{1EE6E3B9-CDD2-4863-8CC9-5A3B655DA598}">
      <dgm:prSet/>
      <dgm:spPr/>
      <dgm:t>
        <a:bodyPr/>
        <a:lstStyle/>
        <a:p>
          <a:r>
            <a:rPr lang="es-ES" dirty="0"/>
            <a:t>Es todo aquello que pueda ser identificable dentro de una especificación de requerimientos o problema y tiene las siguientes </a:t>
          </a:r>
          <a:r>
            <a:rPr lang="es-ES" b="1" dirty="0"/>
            <a:t>características</a:t>
          </a:r>
          <a:r>
            <a:rPr lang="es-ES" dirty="0"/>
            <a:t>:</a:t>
          </a:r>
        </a:p>
      </dgm:t>
    </dgm:pt>
    <dgm:pt modelId="{C3729BE4-A3A1-4092-9F31-D77CD64A1E3A}" type="parTrans" cxnId="{F6099BB1-F215-42E2-B637-198E76EABA9C}">
      <dgm:prSet/>
      <dgm:spPr/>
      <dgm:t>
        <a:bodyPr/>
        <a:lstStyle/>
        <a:p>
          <a:endParaRPr lang="es-ES"/>
        </a:p>
      </dgm:t>
    </dgm:pt>
    <dgm:pt modelId="{B90B4F48-CA28-4B19-893C-7107B0DE368D}" type="sibTrans" cxnId="{F6099BB1-F215-42E2-B637-198E76EABA9C}">
      <dgm:prSet/>
      <dgm:spPr/>
      <dgm:t>
        <a:bodyPr/>
        <a:lstStyle/>
        <a:p>
          <a:endParaRPr lang="es-ES"/>
        </a:p>
      </dgm:t>
    </dgm:pt>
    <dgm:pt modelId="{1A2D067E-3936-4A04-BE6E-99A532FFD031}">
      <dgm:prSet/>
      <dgm:spPr>
        <a:solidFill>
          <a:schemeClr val="accent1">
            <a:hueOff val="0"/>
            <a:satOff val="0"/>
            <a:lumOff val="0"/>
            <a:alpha val="46000"/>
          </a:schemeClr>
        </a:solidFill>
      </dgm:spPr>
      <dgm:t>
        <a:bodyPr/>
        <a:lstStyle/>
        <a:p>
          <a:r>
            <a:rPr lang="es-ES" dirty="0"/>
            <a:t>Estados </a:t>
          </a:r>
          <a:r>
            <a:rPr lang="es-ES" b="1" dirty="0"/>
            <a:t>definibles</a:t>
          </a:r>
          <a:r>
            <a:rPr lang="es-ES" dirty="0"/>
            <a:t>.</a:t>
          </a:r>
        </a:p>
      </dgm:t>
    </dgm:pt>
    <dgm:pt modelId="{745362B9-ECDB-42F7-9DDC-F23287439CFC}" type="parTrans" cxnId="{6E67CD8D-09D8-412F-B2C4-3A083C7AFF55}">
      <dgm:prSet/>
      <dgm:spPr/>
      <dgm:t>
        <a:bodyPr/>
        <a:lstStyle/>
        <a:p>
          <a:endParaRPr lang="es-ES"/>
        </a:p>
      </dgm:t>
    </dgm:pt>
    <dgm:pt modelId="{D705B957-FDCD-48A3-9206-7AC4F521486D}" type="sibTrans" cxnId="{6E67CD8D-09D8-412F-B2C4-3A083C7AFF55}">
      <dgm:prSet/>
      <dgm:spPr/>
      <dgm:t>
        <a:bodyPr/>
        <a:lstStyle/>
        <a:p>
          <a:endParaRPr lang="es-ES"/>
        </a:p>
      </dgm:t>
    </dgm:pt>
    <dgm:pt modelId="{82D64B13-0CAE-4D01-9F92-CFF7812D6969}">
      <dgm:prSet/>
      <dgm:spPr>
        <a:solidFill>
          <a:schemeClr val="accent1">
            <a:hueOff val="0"/>
            <a:satOff val="0"/>
            <a:lumOff val="0"/>
            <a:alpha val="46000"/>
          </a:schemeClr>
        </a:solidFill>
      </dgm:spPr>
      <dgm:t>
        <a:bodyPr/>
        <a:lstStyle/>
        <a:p>
          <a:r>
            <a:rPr lang="es-ES"/>
            <a:t>Posee </a:t>
          </a:r>
          <a:r>
            <a:rPr lang="es-ES" b="1"/>
            <a:t>comportamientos</a:t>
          </a:r>
          <a:r>
            <a:rPr lang="es-ES"/>
            <a:t> asociados. Éstos son denominados </a:t>
          </a:r>
          <a:r>
            <a:rPr lang="es-ES" b="1"/>
            <a:t>métodos</a:t>
          </a:r>
          <a:r>
            <a:rPr lang="es-ES"/>
            <a:t>.</a:t>
          </a:r>
        </a:p>
      </dgm:t>
    </dgm:pt>
    <dgm:pt modelId="{C8C6A5C3-F4AF-4A97-8CA0-F60D14C89374}" type="parTrans" cxnId="{AD7B3A3A-0E92-4F57-B4B8-A1DDA76F9CCC}">
      <dgm:prSet/>
      <dgm:spPr/>
      <dgm:t>
        <a:bodyPr/>
        <a:lstStyle/>
        <a:p>
          <a:endParaRPr lang="es-ES"/>
        </a:p>
      </dgm:t>
    </dgm:pt>
    <dgm:pt modelId="{2BB41CA7-75FF-41D0-B408-0886B766A95F}" type="sibTrans" cxnId="{AD7B3A3A-0E92-4F57-B4B8-A1DDA76F9CCC}">
      <dgm:prSet/>
      <dgm:spPr/>
      <dgm:t>
        <a:bodyPr/>
        <a:lstStyle/>
        <a:p>
          <a:endParaRPr lang="es-ES"/>
        </a:p>
      </dgm:t>
    </dgm:pt>
    <dgm:pt modelId="{ACA4C4ED-C40A-446E-A6AE-64B4FBBA2E4F}">
      <dgm:prSet/>
      <dgm:spPr>
        <a:solidFill>
          <a:schemeClr val="accent1">
            <a:hueOff val="0"/>
            <a:satOff val="0"/>
            <a:lumOff val="0"/>
            <a:alpha val="46000"/>
          </a:schemeClr>
        </a:solidFill>
      </dgm:spPr>
      <dgm:t>
        <a:bodyPr/>
        <a:lstStyle/>
        <a:p>
          <a:r>
            <a:rPr lang="es-ES" dirty="0"/>
            <a:t>Son capaces de interactuar/comunicarse con otros objetos por medio de sus métodos.</a:t>
          </a:r>
        </a:p>
      </dgm:t>
    </dgm:pt>
    <dgm:pt modelId="{239823A6-0DBF-48F5-9CA0-B35C28626D65}" type="parTrans" cxnId="{70FF72C5-488B-4BF3-A917-A161F8A27A6D}">
      <dgm:prSet/>
      <dgm:spPr/>
      <dgm:t>
        <a:bodyPr/>
        <a:lstStyle/>
        <a:p>
          <a:endParaRPr lang="es-ES"/>
        </a:p>
      </dgm:t>
    </dgm:pt>
    <dgm:pt modelId="{29D37115-B977-46BE-8563-8E34168EC52C}" type="sibTrans" cxnId="{70FF72C5-488B-4BF3-A917-A161F8A27A6D}">
      <dgm:prSet/>
      <dgm:spPr/>
      <dgm:t>
        <a:bodyPr/>
        <a:lstStyle/>
        <a:p>
          <a:endParaRPr lang="es-ES"/>
        </a:p>
      </dgm:t>
    </dgm:pt>
    <dgm:pt modelId="{78269276-14DF-47A9-B4A2-AA8FFCBE33D4}" type="pres">
      <dgm:prSet presAssocID="{FF47B770-957F-43B0-A7A6-6441DE80BFFC}" presName="linear" presStyleCnt="0">
        <dgm:presLayoutVars>
          <dgm:animLvl val="lvl"/>
          <dgm:resizeHandles val="exact"/>
        </dgm:presLayoutVars>
      </dgm:prSet>
      <dgm:spPr/>
    </dgm:pt>
    <dgm:pt modelId="{3A4AFD3E-BC36-4C2A-B5B4-1B880AB89BA9}" type="pres">
      <dgm:prSet presAssocID="{81B2CD0B-28DE-4078-917D-4326C90D419A}" presName="parentText" presStyleLbl="node1" presStyleIdx="0" presStyleCnt="3">
        <dgm:presLayoutVars>
          <dgm:chMax val="0"/>
          <dgm:bulletEnabled val="1"/>
        </dgm:presLayoutVars>
      </dgm:prSet>
      <dgm:spPr/>
    </dgm:pt>
    <dgm:pt modelId="{EDF2335B-2243-410C-9249-BD1D05C0C7AC}" type="pres">
      <dgm:prSet presAssocID="{3E7FFCBC-7595-4FF2-89EB-F8F0A9320786}" presName="spacer" presStyleCnt="0"/>
      <dgm:spPr/>
    </dgm:pt>
    <dgm:pt modelId="{13FDA595-0279-4595-9CD1-353F783CAB5F}" type="pres">
      <dgm:prSet presAssocID="{78BCC31F-30D7-46A0-9F55-2DD99DF5E22E}" presName="parentText" presStyleLbl="node1" presStyleIdx="1" presStyleCnt="3">
        <dgm:presLayoutVars>
          <dgm:chMax val="0"/>
          <dgm:bulletEnabled val="1"/>
        </dgm:presLayoutVars>
      </dgm:prSet>
      <dgm:spPr/>
    </dgm:pt>
    <dgm:pt modelId="{CD51F0E1-9416-4B85-B33C-719ADC268159}" type="pres">
      <dgm:prSet presAssocID="{4C858AB7-9A42-4748-AEB9-972574398E6F}" presName="spacer" presStyleCnt="0"/>
      <dgm:spPr/>
    </dgm:pt>
    <dgm:pt modelId="{A0FD04C9-D2DF-4100-86A4-04AD692E1C55}" type="pres">
      <dgm:prSet presAssocID="{1EE6E3B9-CDD2-4863-8CC9-5A3B655DA598}" presName="parentText" presStyleLbl="node1" presStyleIdx="2" presStyleCnt="3">
        <dgm:presLayoutVars>
          <dgm:chMax val="0"/>
          <dgm:bulletEnabled val="1"/>
        </dgm:presLayoutVars>
      </dgm:prSet>
      <dgm:spPr/>
    </dgm:pt>
    <dgm:pt modelId="{04A62489-B0D1-49A6-9304-8E722A93B9FF}" type="pres">
      <dgm:prSet presAssocID="{1EE6E3B9-CDD2-4863-8CC9-5A3B655DA598}" presName="childText" presStyleLbl="revTx" presStyleIdx="0" presStyleCnt="1">
        <dgm:presLayoutVars>
          <dgm:bulletEnabled val="1"/>
        </dgm:presLayoutVars>
      </dgm:prSet>
      <dgm:spPr/>
    </dgm:pt>
  </dgm:ptLst>
  <dgm:cxnLst>
    <dgm:cxn modelId="{352C5B08-5500-4FEE-A3DB-8026012FE828}" type="presOf" srcId="{82D64B13-0CAE-4D01-9F92-CFF7812D6969}" destId="{04A62489-B0D1-49A6-9304-8E722A93B9FF}" srcOrd="0" destOrd="1" presId="urn:microsoft.com/office/officeart/2005/8/layout/vList2"/>
    <dgm:cxn modelId="{AD7B3A3A-0E92-4F57-B4B8-A1DDA76F9CCC}" srcId="{1EE6E3B9-CDD2-4863-8CC9-5A3B655DA598}" destId="{82D64B13-0CAE-4D01-9F92-CFF7812D6969}" srcOrd="1" destOrd="0" parTransId="{C8C6A5C3-F4AF-4A97-8CA0-F60D14C89374}" sibTransId="{2BB41CA7-75FF-41D0-B408-0886B766A95F}"/>
    <dgm:cxn modelId="{B062344B-ADAE-42B4-81BA-AC913C5214C6}" type="presOf" srcId="{81B2CD0B-28DE-4078-917D-4326C90D419A}" destId="{3A4AFD3E-BC36-4C2A-B5B4-1B880AB89BA9}" srcOrd="0" destOrd="0" presId="urn:microsoft.com/office/officeart/2005/8/layout/vList2"/>
    <dgm:cxn modelId="{3A27446D-CF02-4607-BBA9-719EEBE86462}" type="presOf" srcId="{78BCC31F-30D7-46A0-9F55-2DD99DF5E22E}" destId="{13FDA595-0279-4595-9CD1-353F783CAB5F}" srcOrd="0" destOrd="0" presId="urn:microsoft.com/office/officeart/2005/8/layout/vList2"/>
    <dgm:cxn modelId="{87DA6D4F-5E24-43B2-838E-7AAE38A9FA6A}" srcId="{FF47B770-957F-43B0-A7A6-6441DE80BFFC}" destId="{81B2CD0B-28DE-4078-917D-4326C90D419A}" srcOrd="0" destOrd="0" parTransId="{A0D2D694-D720-492E-956C-38B995C15189}" sibTransId="{3E7FFCBC-7595-4FF2-89EB-F8F0A9320786}"/>
    <dgm:cxn modelId="{CE049F51-7610-4E16-9B27-1A091BFF3DF3}" srcId="{FF47B770-957F-43B0-A7A6-6441DE80BFFC}" destId="{78BCC31F-30D7-46A0-9F55-2DD99DF5E22E}" srcOrd="1" destOrd="0" parTransId="{1A1FEEC4-4378-4200-B43D-49A3C2D83315}" sibTransId="{4C858AB7-9A42-4748-AEB9-972574398E6F}"/>
    <dgm:cxn modelId="{B5992374-EDF0-441D-AAA2-1E4972BCD3C5}" type="presOf" srcId="{FF47B770-957F-43B0-A7A6-6441DE80BFFC}" destId="{78269276-14DF-47A9-B4A2-AA8FFCBE33D4}" srcOrd="0" destOrd="0" presId="urn:microsoft.com/office/officeart/2005/8/layout/vList2"/>
    <dgm:cxn modelId="{6E67CD8D-09D8-412F-B2C4-3A083C7AFF55}" srcId="{1EE6E3B9-CDD2-4863-8CC9-5A3B655DA598}" destId="{1A2D067E-3936-4A04-BE6E-99A532FFD031}" srcOrd="0" destOrd="0" parTransId="{745362B9-ECDB-42F7-9DDC-F23287439CFC}" sibTransId="{D705B957-FDCD-48A3-9206-7AC4F521486D}"/>
    <dgm:cxn modelId="{8BAAF6A9-E324-4CB8-B8B2-59F0A491A857}" type="presOf" srcId="{ACA4C4ED-C40A-446E-A6AE-64B4FBBA2E4F}" destId="{04A62489-B0D1-49A6-9304-8E722A93B9FF}" srcOrd="0" destOrd="2" presId="urn:microsoft.com/office/officeart/2005/8/layout/vList2"/>
    <dgm:cxn modelId="{F54A45AB-F651-449C-902A-226F2B20AE67}" type="presOf" srcId="{1A2D067E-3936-4A04-BE6E-99A532FFD031}" destId="{04A62489-B0D1-49A6-9304-8E722A93B9FF}" srcOrd="0" destOrd="0" presId="urn:microsoft.com/office/officeart/2005/8/layout/vList2"/>
    <dgm:cxn modelId="{F6099BB1-F215-42E2-B637-198E76EABA9C}" srcId="{FF47B770-957F-43B0-A7A6-6441DE80BFFC}" destId="{1EE6E3B9-CDD2-4863-8CC9-5A3B655DA598}" srcOrd="2" destOrd="0" parTransId="{C3729BE4-A3A1-4092-9F31-D77CD64A1E3A}" sibTransId="{B90B4F48-CA28-4B19-893C-7107B0DE368D}"/>
    <dgm:cxn modelId="{70FF72C5-488B-4BF3-A917-A161F8A27A6D}" srcId="{1EE6E3B9-CDD2-4863-8CC9-5A3B655DA598}" destId="{ACA4C4ED-C40A-446E-A6AE-64B4FBBA2E4F}" srcOrd="2" destOrd="0" parTransId="{239823A6-0DBF-48F5-9CA0-B35C28626D65}" sibTransId="{29D37115-B977-46BE-8563-8E34168EC52C}"/>
    <dgm:cxn modelId="{B2F771D1-10AC-4995-8DD2-E69A1421960C}" type="presOf" srcId="{1EE6E3B9-CDD2-4863-8CC9-5A3B655DA598}" destId="{A0FD04C9-D2DF-4100-86A4-04AD692E1C55}" srcOrd="0" destOrd="0" presId="urn:microsoft.com/office/officeart/2005/8/layout/vList2"/>
    <dgm:cxn modelId="{F70E90CE-29DA-49AE-9806-724AEFF83DCB}" type="presParOf" srcId="{78269276-14DF-47A9-B4A2-AA8FFCBE33D4}" destId="{3A4AFD3E-BC36-4C2A-B5B4-1B880AB89BA9}" srcOrd="0" destOrd="0" presId="urn:microsoft.com/office/officeart/2005/8/layout/vList2"/>
    <dgm:cxn modelId="{3F5FB325-CEFC-499B-8425-2B192B852BB4}" type="presParOf" srcId="{78269276-14DF-47A9-B4A2-AA8FFCBE33D4}" destId="{EDF2335B-2243-410C-9249-BD1D05C0C7AC}" srcOrd="1" destOrd="0" presId="urn:microsoft.com/office/officeart/2005/8/layout/vList2"/>
    <dgm:cxn modelId="{57A6AC93-C000-4B7D-97EF-931969DE96BD}" type="presParOf" srcId="{78269276-14DF-47A9-B4A2-AA8FFCBE33D4}" destId="{13FDA595-0279-4595-9CD1-353F783CAB5F}" srcOrd="2" destOrd="0" presId="urn:microsoft.com/office/officeart/2005/8/layout/vList2"/>
    <dgm:cxn modelId="{31AF337E-C553-4C15-8694-D9ABF697CFFC}" type="presParOf" srcId="{78269276-14DF-47A9-B4A2-AA8FFCBE33D4}" destId="{CD51F0E1-9416-4B85-B33C-719ADC268159}" srcOrd="3" destOrd="0" presId="urn:microsoft.com/office/officeart/2005/8/layout/vList2"/>
    <dgm:cxn modelId="{6C2B61BD-C86A-40FD-985F-D914837C1B0B}" type="presParOf" srcId="{78269276-14DF-47A9-B4A2-AA8FFCBE33D4}" destId="{A0FD04C9-D2DF-4100-86A4-04AD692E1C55}" srcOrd="4" destOrd="0" presId="urn:microsoft.com/office/officeart/2005/8/layout/vList2"/>
    <dgm:cxn modelId="{5C131310-F1C5-4391-9ACB-C6305D51316B}" type="presParOf" srcId="{78269276-14DF-47A9-B4A2-AA8FFCBE33D4}" destId="{04A62489-B0D1-49A6-9304-8E722A93B9F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4B1D594-2324-4068-9A8C-F36B5DDBB49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BC0E1391-8AB9-4E1F-9C8A-74C42703AB5A}">
      <dgm:prSet/>
      <dgm:spPr/>
      <dgm:t>
        <a:bodyPr/>
        <a:lstStyle/>
        <a:p>
          <a:r>
            <a:rPr lang="es-ES"/>
            <a:t>Los objetos son ejemplares de una clase cualquiera. </a:t>
          </a:r>
        </a:p>
      </dgm:t>
    </dgm:pt>
    <dgm:pt modelId="{6811837E-C6E5-442B-8CC4-71AB8F71F738}" type="parTrans" cxnId="{7D48ABD9-6687-4DC0-A0F0-30229B7D3217}">
      <dgm:prSet/>
      <dgm:spPr/>
      <dgm:t>
        <a:bodyPr/>
        <a:lstStyle/>
        <a:p>
          <a:endParaRPr lang="es-ES"/>
        </a:p>
      </dgm:t>
    </dgm:pt>
    <dgm:pt modelId="{36EE2AAB-6DBC-40AA-B407-3784245FD5C4}" type="sibTrans" cxnId="{7D48ABD9-6687-4DC0-A0F0-30229B7D3217}">
      <dgm:prSet/>
      <dgm:spPr/>
      <dgm:t>
        <a:bodyPr/>
        <a:lstStyle/>
        <a:p>
          <a:endParaRPr lang="es-ES"/>
        </a:p>
      </dgm:t>
    </dgm:pt>
    <dgm:pt modelId="{5D010FBC-E430-417F-A2C9-0C05E525DF6B}">
      <dgm:prSet/>
      <dgm:spPr/>
      <dgm:t>
        <a:bodyPr/>
        <a:lstStyle/>
        <a:p>
          <a:r>
            <a:rPr lang="es-ES" dirty="0"/>
            <a:t>Cuando creamos un ejemplar tenemos que especificar la clase a partir de la cual se creará. Esta acción de crear un objeto a partir de una clase se llama </a:t>
          </a:r>
          <a:r>
            <a:rPr lang="es-ES" b="1" dirty="0"/>
            <a:t>instanciar.</a:t>
          </a:r>
          <a:r>
            <a:rPr lang="es-ES" dirty="0"/>
            <a:t> </a:t>
          </a:r>
        </a:p>
      </dgm:t>
    </dgm:pt>
    <dgm:pt modelId="{AEB233E4-7686-4788-9C76-A84768D5CCF2}" type="parTrans" cxnId="{2B043024-9500-4B2C-AE4F-73C98E0B1079}">
      <dgm:prSet/>
      <dgm:spPr/>
      <dgm:t>
        <a:bodyPr/>
        <a:lstStyle/>
        <a:p>
          <a:endParaRPr lang="es-ES"/>
        </a:p>
      </dgm:t>
    </dgm:pt>
    <dgm:pt modelId="{76F9DA78-0658-4716-8F5D-BFF612997B77}" type="sibTrans" cxnId="{2B043024-9500-4B2C-AE4F-73C98E0B1079}">
      <dgm:prSet/>
      <dgm:spPr/>
      <dgm:t>
        <a:bodyPr/>
        <a:lstStyle/>
        <a:p>
          <a:endParaRPr lang="es-ES"/>
        </a:p>
      </dgm:t>
    </dgm:pt>
    <dgm:pt modelId="{4E13E95F-DB49-464B-911D-9AD98A7A7B0D}" type="pres">
      <dgm:prSet presAssocID="{74B1D594-2324-4068-9A8C-F36B5DDBB499}" presName="linear" presStyleCnt="0">
        <dgm:presLayoutVars>
          <dgm:animLvl val="lvl"/>
          <dgm:resizeHandles val="exact"/>
        </dgm:presLayoutVars>
      </dgm:prSet>
      <dgm:spPr/>
    </dgm:pt>
    <dgm:pt modelId="{A5B18BE9-29BA-4BAE-A904-6B7B508D69B4}" type="pres">
      <dgm:prSet presAssocID="{BC0E1391-8AB9-4E1F-9C8A-74C42703AB5A}" presName="parentText" presStyleLbl="node1" presStyleIdx="0" presStyleCnt="2" custLinFactNeighborX="-126">
        <dgm:presLayoutVars>
          <dgm:chMax val="0"/>
          <dgm:bulletEnabled val="1"/>
        </dgm:presLayoutVars>
      </dgm:prSet>
      <dgm:spPr/>
    </dgm:pt>
    <dgm:pt modelId="{C58DFEA3-ABC0-4A25-A25C-747A5C5E677F}" type="pres">
      <dgm:prSet presAssocID="{36EE2AAB-6DBC-40AA-B407-3784245FD5C4}" presName="spacer" presStyleCnt="0"/>
      <dgm:spPr/>
    </dgm:pt>
    <dgm:pt modelId="{8D183837-10C5-477C-B700-E7EF6A608326}" type="pres">
      <dgm:prSet presAssocID="{5D010FBC-E430-417F-A2C9-0C05E525DF6B}" presName="parentText" presStyleLbl="node1" presStyleIdx="1" presStyleCnt="2" custLinFactNeighborX="-126">
        <dgm:presLayoutVars>
          <dgm:chMax val="0"/>
          <dgm:bulletEnabled val="1"/>
        </dgm:presLayoutVars>
      </dgm:prSet>
      <dgm:spPr/>
    </dgm:pt>
  </dgm:ptLst>
  <dgm:cxnLst>
    <dgm:cxn modelId="{2B043024-9500-4B2C-AE4F-73C98E0B1079}" srcId="{74B1D594-2324-4068-9A8C-F36B5DDBB499}" destId="{5D010FBC-E430-417F-A2C9-0C05E525DF6B}" srcOrd="1" destOrd="0" parTransId="{AEB233E4-7686-4788-9C76-A84768D5CCF2}" sibTransId="{76F9DA78-0658-4716-8F5D-BFF612997B77}"/>
    <dgm:cxn modelId="{736E6D5B-929B-4F6C-BF58-DC33A3E73694}" type="presOf" srcId="{5D010FBC-E430-417F-A2C9-0C05E525DF6B}" destId="{8D183837-10C5-477C-B700-E7EF6A608326}" srcOrd="0" destOrd="0" presId="urn:microsoft.com/office/officeart/2005/8/layout/vList2"/>
    <dgm:cxn modelId="{D79BDCA8-5D96-4F70-912D-B218F8EE067B}" type="presOf" srcId="{74B1D594-2324-4068-9A8C-F36B5DDBB499}" destId="{4E13E95F-DB49-464B-911D-9AD98A7A7B0D}" srcOrd="0" destOrd="0" presId="urn:microsoft.com/office/officeart/2005/8/layout/vList2"/>
    <dgm:cxn modelId="{CDAD29C9-5093-4371-9748-AA2997DE5A0E}" type="presOf" srcId="{BC0E1391-8AB9-4E1F-9C8A-74C42703AB5A}" destId="{A5B18BE9-29BA-4BAE-A904-6B7B508D69B4}" srcOrd="0" destOrd="0" presId="urn:microsoft.com/office/officeart/2005/8/layout/vList2"/>
    <dgm:cxn modelId="{7D48ABD9-6687-4DC0-A0F0-30229B7D3217}" srcId="{74B1D594-2324-4068-9A8C-F36B5DDBB499}" destId="{BC0E1391-8AB9-4E1F-9C8A-74C42703AB5A}" srcOrd="0" destOrd="0" parTransId="{6811837E-C6E5-442B-8CC4-71AB8F71F738}" sibTransId="{36EE2AAB-6DBC-40AA-B407-3784245FD5C4}"/>
    <dgm:cxn modelId="{7B45188C-7905-495B-B4EF-8E6EC6820881}" type="presParOf" srcId="{4E13E95F-DB49-464B-911D-9AD98A7A7B0D}" destId="{A5B18BE9-29BA-4BAE-A904-6B7B508D69B4}" srcOrd="0" destOrd="0" presId="urn:microsoft.com/office/officeart/2005/8/layout/vList2"/>
    <dgm:cxn modelId="{8756AF47-B753-4C9C-8514-1A48C1ED9D7D}" type="presParOf" srcId="{4E13E95F-DB49-464B-911D-9AD98A7A7B0D}" destId="{C58DFEA3-ABC0-4A25-A25C-747A5C5E677F}" srcOrd="1" destOrd="0" presId="urn:microsoft.com/office/officeart/2005/8/layout/vList2"/>
    <dgm:cxn modelId="{B31250CC-1D3B-4497-A9DE-71817CCC39B2}" type="presParOf" srcId="{4E13E95F-DB49-464B-911D-9AD98A7A7B0D}" destId="{8D183837-10C5-477C-B700-E7EF6A60832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2F4457F-4F34-4F5F-9BB6-5DFDF80DF3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55E1F9C0-B012-479C-91B2-0C5A474EFBB1}">
      <dgm:prSet/>
      <dgm:spPr/>
      <dgm:t>
        <a:bodyPr/>
        <a:lstStyle/>
        <a:p>
          <a:r>
            <a:rPr lang="es-ES" dirty="0"/>
            <a:t>es un método especial que se ejecuta en el momento que se crea un objeto de la clase.  Su misión es reservar memoria e inicializar las variables miembros de la clase.</a:t>
          </a:r>
        </a:p>
      </dgm:t>
    </dgm:pt>
    <dgm:pt modelId="{7DA28D1C-024B-4DE2-92F6-437FF88CED73}" type="parTrans" cxnId="{4AADB938-CAE1-4D46-BC4A-64406583F371}">
      <dgm:prSet/>
      <dgm:spPr/>
      <dgm:t>
        <a:bodyPr/>
        <a:lstStyle/>
        <a:p>
          <a:endParaRPr lang="es-ES"/>
        </a:p>
      </dgm:t>
    </dgm:pt>
    <dgm:pt modelId="{EF857091-90A1-439D-BEC8-BC853A14AF3B}" type="sibTrans" cxnId="{4AADB938-CAE1-4D46-BC4A-64406583F371}">
      <dgm:prSet/>
      <dgm:spPr/>
      <dgm:t>
        <a:bodyPr/>
        <a:lstStyle/>
        <a:p>
          <a:endParaRPr lang="es-ES"/>
        </a:p>
      </dgm:t>
    </dgm:pt>
    <dgm:pt modelId="{13211A10-44B1-4F3D-AA8D-D9F73AC39739}">
      <dgm:prSet/>
      <dgm:spPr/>
      <dgm:t>
        <a:bodyPr/>
        <a:lstStyle/>
        <a:p>
          <a:r>
            <a:rPr lang="es-ES"/>
            <a:t>Los constructores no tienen valor de retorno.</a:t>
          </a:r>
        </a:p>
      </dgm:t>
    </dgm:pt>
    <dgm:pt modelId="{DAAA80DC-C29D-422A-BC22-C71BB2F244A0}" type="parTrans" cxnId="{D574AE28-AFFC-407B-A424-2C8C57CC9F37}">
      <dgm:prSet/>
      <dgm:spPr/>
      <dgm:t>
        <a:bodyPr/>
        <a:lstStyle/>
        <a:p>
          <a:endParaRPr lang="es-ES"/>
        </a:p>
      </dgm:t>
    </dgm:pt>
    <dgm:pt modelId="{BAD7168A-7E43-4718-A54C-6512C2981329}" type="sibTrans" cxnId="{D574AE28-AFFC-407B-A424-2C8C57CC9F37}">
      <dgm:prSet/>
      <dgm:spPr/>
      <dgm:t>
        <a:bodyPr/>
        <a:lstStyle/>
        <a:p>
          <a:endParaRPr lang="es-ES"/>
        </a:p>
      </dgm:t>
    </dgm:pt>
    <dgm:pt modelId="{0E572F1C-B461-4BA9-B1CF-0A70344785DA}">
      <dgm:prSet/>
      <dgm:spPr/>
      <dgm:t>
        <a:bodyPr/>
        <a:lstStyle/>
        <a:p>
          <a:r>
            <a:rPr lang="es-ES"/>
            <a:t>El nombre tiene que ser el mismo que el de la clase.</a:t>
          </a:r>
        </a:p>
      </dgm:t>
    </dgm:pt>
    <dgm:pt modelId="{D1A13363-81D5-46CF-8A22-FCA6707232AB}" type="parTrans" cxnId="{B997D239-AB6F-4A2C-94B5-E9404619AB6F}">
      <dgm:prSet/>
      <dgm:spPr/>
      <dgm:t>
        <a:bodyPr/>
        <a:lstStyle/>
        <a:p>
          <a:endParaRPr lang="es-ES"/>
        </a:p>
      </dgm:t>
    </dgm:pt>
    <dgm:pt modelId="{9F4E3489-C074-442C-82A4-180AA30F6659}" type="sibTrans" cxnId="{B997D239-AB6F-4A2C-94B5-E9404619AB6F}">
      <dgm:prSet/>
      <dgm:spPr/>
      <dgm:t>
        <a:bodyPr/>
        <a:lstStyle/>
        <a:p>
          <a:endParaRPr lang="es-ES"/>
        </a:p>
      </dgm:t>
    </dgm:pt>
    <dgm:pt modelId="{B9C7BE5F-138D-44F6-9F02-1EE848486B4C}">
      <dgm:prSet/>
      <dgm:spPr/>
      <dgm:t>
        <a:bodyPr/>
        <a:lstStyle/>
        <a:p>
          <a:r>
            <a:rPr lang="es-ES" dirty="0"/>
            <a:t>Una clase puede tener varios constructores, se diferencian así mismo por la cantidad de argumentos y su tipo (</a:t>
          </a:r>
          <a:r>
            <a:rPr lang="es-ES" b="1" dirty="0"/>
            <a:t>sobrecargados</a:t>
          </a:r>
          <a:r>
            <a:rPr lang="es-ES" dirty="0"/>
            <a:t>).</a:t>
          </a:r>
        </a:p>
      </dgm:t>
    </dgm:pt>
    <dgm:pt modelId="{D775E25A-8DA1-4FDC-B988-1933951672FD}" type="parTrans" cxnId="{E5592213-4CE0-4E95-B81F-04714B3794E4}">
      <dgm:prSet/>
      <dgm:spPr/>
      <dgm:t>
        <a:bodyPr/>
        <a:lstStyle/>
        <a:p>
          <a:endParaRPr lang="es-ES"/>
        </a:p>
      </dgm:t>
    </dgm:pt>
    <dgm:pt modelId="{CD74A1C0-5A59-45D0-BC63-284E04CA04B7}" type="sibTrans" cxnId="{E5592213-4CE0-4E95-B81F-04714B3794E4}">
      <dgm:prSet/>
      <dgm:spPr/>
      <dgm:t>
        <a:bodyPr/>
        <a:lstStyle/>
        <a:p>
          <a:endParaRPr lang="es-ES"/>
        </a:p>
      </dgm:t>
    </dgm:pt>
    <dgm:pt modelId="{4CE26222-EA6A-43DC-A488-DE75A7165B07}">
      <dgm:prSet/>
      <dgm:spPr/>
      <dgm:t>
        <a:bodyPr/>
        <a:lstStyle/>
        <a:p>
          <a:r>
            <a:rPr lang="es-ES" altLang="en-US" dirty="0"/>
            <a:t>Si no existen se crea un constructor por defecto sin parámetros que inicializa las variables a sus valores por defecto. </a:t>
          </a:r>
          <a:endParaRPr lang="es-ES" dirty="0"/>
        </a:p>
      </dgm:t>
    </dgm:pt>
    <dgm:pt modelId="{E044EA9F-3C86-40B0-8327-B5CB16A8859E}" type="parTrans" cxnId="{3ECAB970-917E-4DB8-B7E7-9E45023E4612}">
      <dgm:prSet/>
      <dgm:spPr/>
      <dgm:t>
        <a:bodyPr/>
        <a:lstStyle/>
        <a:p>
          <a:endParaRPr lang="es-ES"/>
        </a:p>
      </dgm:t>
    </dgm:pt>
    <dgm:pt modelId="{5B1E4788-A09A-4DC0-B67E-46BFD627496F}" type="sibTrans" cxnId="{3ECAB970-917E-4DB8-B7E7-9E45023E4612}">
      <dgm:prSet/>
      <dgm:spPr/>
      <dgm:t>
        <a:bodyPr/>
        <a:lstStyle/>
        <a:p>
          <a:endParaRPr lang="es-ES"/>
        </a:p>
      </dgm:t>
    </dgm:pt>
    <dgm:pt modelId="{FF89C8ED-41A9-4AB1-A1DE-46149AD9269B}">
      <dgm:prSet/>
      <dgm:spPr/>
      <dgm:t>
        <a:bodyPr/>
        <a:lstStyle/>
        <a:p>
          <a:r>
            <a:rPr lang="es-ES" altLang="en-US"/>
            <a:t>Si la clase tiene algún constructor, el constructor por defecto deja de existir. En ese caso, si queremos que haya un constructor sin parámetros tendremos que declararlo explícitamente. </a:t>
          </a:r>
          <a:endParaRPr lang="es-ES" altLang="en-US" dirty="0"/>
        </a:p>
      </dgm:t>
    </dgm:pt>
    <dgm:pt modelId="{50BE631F-F4B3-494A-B413-22C2DAF54842}" type="parTrans" cxnId="{D8E4C54B-B8AD-4C20-884E-C22A47766898}">
      <dgm:prSet/>
      <dgm:spPr/>
      <dgm:t>
        <a:bodyPr/>
        <a:lstStyle/>
        <a:p>
          <a:endParaRPr lang="es-ES"/>
        </a:p>
      </dgm:t>
    </dgm:pt>
    <dgm:pt modelId="{86C9A68B-31E4-4ED2-88F3-2F213D6D9F0B}" type="sibTrans" cxnId="{D8E4C54B-B8AD-4C20-884E-C22A47766898}">
      <dgm:prSet/>
      <dgm:spPr/>
      <dgm:t>
        <a:bodyPr/>
        <a:lstStyle/>
        <a:p>
          <a:endParaRPr lang="es-ES"/>
        </a:p>
      </dgm:t>
    </dgm:pt>
    <dgm:pt modelId="{0A5D2117-B4BE-4AF2-A9D7-FD62358A974B}" type="pres">
      <dgm:prSet presAssocID="{02F4457F-4F34-4F5F-9BB6-5DFDF80DF3CA}" presName="linear" presStyleCnt="0">
        <dgm:presLayoutVars>
          <dgm:animLvl val="lvl"/>
          <dgm:resizeHandles val="exact"/>
        </dgm:presLayoutVars>
      </dgm:prSet>
      <dgm:spPr/>
    </dgm:pt>
    <dgm:pt modelId="{C36420C8-86F4-4CF4-AB62-C6F581770FA7}" type="pres">
      <dgm:prSet presAssocID="{55E1F9C0-B012-479C-91B2-0C5A474EFBB1}" presName="parentText" presStyleLbl="node1" presStyleIdx="0" presStyleCnt="6">
        <dgm:presLayoutVars>
          <dgm:chMax val="0"/>
          <dgm:bulletEnabled val="1"/>
        </dgm:presLayoutVars>
      </dgm:prSet>
      <dgm:spPr/>
    </dgm:pt>
    <dgm:pt modelId="{E021E36B-023F-4391-B196-647ED42EDAAC}" type="pres">
      <dgm:prSet presAssocID="{EF857091-90A1-439D-BEC8-BC853A14AF3B}" presName="spacer" presStyleCnt="0"/>
      <dgm:spPr/>
    </dgm:pt>
    <dgm:pt modelId="{63A79202-7B30-45AA-99DC-3F460F132862}" type="pres">
      <dgm:prSet presAssocID="{13211A10-44B1-4F3D-AA8D-D9F73AC39739}" presName="parentText" presStyleLbl="node1" presStyleIdx="1" presStyleCnt="6">
        <dgm:presLayoutVars>
          <dgm:chMax val="0"/>
          <dgm:bulletEnabled val="1"/>
        </dgm:presLayoutVars>
      </dgm:prSet>
      <dgm:spPr/>
    </dgm:pt>
    <dgm:pt modelId="{3FB1523A-3B3F-4304-8026-88361EB48508}" type="pres">
      <dgm:prSet presAssocID="{BAD7168A-7E43-4718-A54C-6512C2981329}" presName="spacer" presStyleCnt="0"/>
      <dgm:spPr/>
    </dgm:pt>
    <dgm:pt modelId="{E97190E9-EA7C-4A53-A0AE-44E69BCF2872}" type="pres">
      <dgm:prSet presAssocID="{0E572F1C-B461-4BA9-B1CF-0A70344785DA}" presName="parentText" presStyleLbl="node1" presStyleIdx="2" presStyleCnt="6">
        <dgm:presLayoutVars>
          <dgm:chMax val="0"/>
          <dgm:bulletEnabled val="1"/>
        </dgm:presLayoutVars>
      </dgm:prSet>
      <dgm:spPr/>
    </dgm:pt>
    <dgm:pt modelId="{AF0217EC-8865-4278-A162-80DE86D2C649}" type="pres">
      <dgm:prSet presAssocID="{9F4E3489-C074-442C-82A4-180AA30F6659}" presName="spacer" presStyleCnt="0"/>
      <dgm:spPr/>
    </dgm:pt>
    <dgm:pt modelId="{1250DF48-15E0-4836-8A93-5D28F36AC17C}" type="pres">
      <dgm:prSet presAssocID="{B9C7BE5F-138D-44F6-9F02-1EE848486B4C}" presName="parentText" presStyleLbl="node1" presStyleIdx="3" presStyleCnt="6">
        <dgm:presLayoutVars>
          <dgm:chMax val="0"/>
          <dgm:bulletEnabled val="1"/>
        </dgm:presLayoutVars>
      </dgm:prSet>
      <dgm:spPr/>
    </dgm:pt>
    <dgm:pt modelId="{F7F012A5-569A-4D96-A27F-9429E2E131EC}" type="pres">
      <dgm:prSet presAssocID="{CD74A1C0-5A59-45D0-BC63-284E04CA04B7}" presName="spacer" presStyleCnt="0"/>
      <dgm:spPr/>
    </dgm:pt>
    <dgm:pt modelId="{30BCF9FD-0E10-4EF7-BA84-BAC0F04D126E}" type="pres">
      <dgm:prSet presAssocID="{4CE26222-EA6A-43DC-A488-DE75A7165B07}" presName="parentText" presStyleLbl="node1" presStyleIdx="4" presStyleCnt="6">
        <dgm:presLayoutVars>
          <dgm:chMax val="0"/>
          <dgm:bulletEnabled val="1"/>
        </dgm:presLayoutVars>
      </dgm:prSet>
      <dgm:spPr/>
    </dgm:pt>
    <dgm:pt modelId="{1CD3B002-0527-4167-9836-0FD4589A6D2F}" type="pres">
      <dgm:prSet presAssocID="{5B1E4788-A09A-4DC0-B67E-46BFD627496F}" presName="spacer" presStyleCnt="0"/>
      <dgm:spPr/>
    </dgm:pt>
    <dgm:pt modelId="{8D8B779D-9F35-4845-B4E4-C37F3190FFDD}" type="pres">
      <dgm:prSet presAssocID="{FF89C8ED-41A9-4AB1-A1DE-46149AD9269B}" presName="parentText" presStyleLbl="node1" presStyleIdx="5" presStyleCnt="6">
        <dgm:presLayoutVars>
          <dgm:chMax val="0"/>
          <dgm:bulletEnabled val="1"/>
        </dgm:presLayoutVars>
      </dgm:prSet>
      <dgm:spPr/>
    </dgm:pt>
  </dgm:ptLst>
  <dgm:cxnLst>
    <dgm:cxn modelId="{E5592213-4CE0-4E95-B81F-04714B3794E4}" srcId="{02F4457F-4F34-4F5F-9BB6-5DFDF80DF3CA}" destId="{B9C7BE5F-138D-44F6-9F02-1EE848486B4C}" srcOrd="3" destOrd="0" parTransId="{D775E25A-8DA1-4FDC-B988-1933951672FD}" sibTransId="{CD74A1C0-5A59-45D0-BC63-284E04CA04B7}"/>
    <dgm:cxn modelId="{70EA9518-4D59-4618-939E-813070BA3170}" type="presOf" srcId="{B9C7BE5F-138D-44F6-9F02-1EE848486B4C}" destId="{1250DF48-15E0-4836-8A93-5D28F36AC17C}" srcOrd="0" destOrd="0" presId="urn:microsoft.com/office/officeart/2005/8/layout/vList2"/>
    <dgm:cxn modelId="{0E0F9024-E3D6-4C61-A2A9-FFFE15C234C8}" type="presOf" srcId="{0E572F1C-B461-4BA9-B1CF-0A70344785DA}" destId="{E97190E9-EA7C-4A53-A0AE-44E69BCF2872}" srcOrd="0" destOrd="0" presId="urn:microsoft.com/office/officeart/2005/8/layout/vList2"/>
    <dgm:cxn modelId="{D574AE28-AFFC-407B-A424-2C8C57CC9F37}" srcId="{02F4457F-4F34-4F5F-9BB6-5DFDF80DF3CA}" destId="{13211A10-44B1-4F3D-AA8D-D9F73AC39739}" srcOrd="1" destOrd="0" parTransId="{DAAA80DC-C29D-422A-BC22-C71BB2F244A0}" sibTransId="{BAD7168A-7E43-4718-A54C-6512C2981329}"/>
    <dgm:cxn modelId="{4AADB938-CAE1-4D46-BC4A-64406583F371}" srcId="{02F4457F-4F34-4F5F-9BB6-5DFDF80DF3CA}" destId="{55E1F9C0-B012-479C-91B2-0C5A474EFBB1}" srcOrd="0" destOrd="0" parTransId="{7DA28D1C-024B-4DE2-92F6-437FF88CED73}" sibTransId="{EF857091-90A1-439D-BEC8-BC853A14AF3B}"/>
    <dgm:cxn modelId="{B997D239-AB6F-4A2C-94B5-E9404619AB6F}" srcId="{02F4457F-4F34-4F5F-9BB6-5DFDF80DF3CA}" destId="{0E572F1C-B461-4BA9-B1CF-0A70344785DA}" srcOrd="2" destOrd="0" parTransId="{D1A13363-81D5-46CF-8A22-FCA6707232AB}" sibTransId="{9F4E3489-C074-442C-82A4-180AA30F6659}"/>
    <dgm:cxn modelId="{CDB3BA69-32E2-494F-B355-0B9495D4AF87}" type="presOf" srcId="{13211A10-44B1-4F3D-AA8D-D9F73AC39739}" destId="{63A79202-7B30-45AA-99DC-3F460F132862}" srcOrd="0" destOrd="0" presId="urn:microsoft.com/office/officeart/2005/8/layout/vList2"/>
    <dgm:cxn modelId="{E6158B4B-F928-430A-B61B-71A996EAFFCE}" type="presOf" srcId="{02F4457F-4F34-4F5F-9BB6-5DFDF80DF3CA}" destId="{0A5D2117-B4BE-4AF2-A9D7-FD62358A974B}" srcOrd="0" destOrd="0" presId="urn:microsoft.com/office/officeart/2005/8/layout/vList2"/>
    <dgm:cxn modelId="{D8E4C54B-B8AD-4C20-884E-C22A47766898}" srcId="{02F4457F-4F34-4F5F-9BB6-5DFDF80DF3CA}" destId="{FF89C8ED-41A9-4AB1-A1DE-46149AD9269B}" srcOrd="5" destOrd="0" parTransId="{50BE631F-F4B3-494A-B413-22C2DAF54842}" sibTransId="{86C9A68B-31E4-4ED2-88F3-2F213D6D9F0B}"/>
    <dgm:cxn modelId="{B025026F-E179-442A-A873-5C40258B80F6}" type="presOf" srcId="{FF89C8ED-41A9-4AB1-A1DE-46149AD9269B}" destId="{8D8B779D-9F35-4845-B4E4-C37F3190FFDD}" srcOrd="0" destOrd="0" presId="urn:microsoft.com/office/officeart/2005/8/layout/vList2"/>
    <dgm:cxn modelId="{3ECAB970-917E-4DB8-B7E7-9E45023E4612}" srcId="{02F4457F-4F34-4F5F-9BB6-5DFDF80DF3CA}" destId="{4CE26222-EA6A-43DC-A488-DE75A7165B07}" srcOrd="4" destOrd="0" parTransId="{E044EA9F-3C86-40B0-8327-B5CB16A8859E}" sibTransId="{5B1E4788-A09A-4DC0-B67E-46BFD627496F}"/>
    <dgm:cxn modelId="{A66AF68C-51BE-41DC-9C98-F59BB5168353}" type="presOf" srcId="{4CE26222-EA6A-43DC-A488-DE75A7165B07}" destId="{30BCF9FD-0E10-4EF7-BA84-BAC0F04D126E}" srcOrd="0" destOrd="0" presId="urn:microsoft.com/office/officeart/2005/8/layout/vList2"/>
    <dgm:cxn modelId="{036435FF-8AFF-4328-A870-AFC1D50C7AA6}" type="presOf" srcId="{55E1F9C0-B012-479C-91B2-0C5A474EFBB1}" destId="{C36420C8-86F4-4CF4-AB62-C6F581770FA7}" srcOrd="0" destOrd="0" presId="urn:microsoft.com/office/officeart/2005/8/layout/vList2"/>
    <dgm:cxn modelId="{2B365549-EA09-4FA5-BA02-AF9957791EBF}" type="presParOf" srcId="{0A5D2117-B4BE-4AF2-A9D7-FD62358A974B}" destId="{C36420C8-86F4-4CF4-AB62-C6F581770FA7}" srcOrd="0" destOrd="0" presId="urn:microsoft.com/office/officeart/2005/8/layout/vList2"/>
    <dgm:cxn modelId="{9E95DAAA-0E03-4762-B7B4-1D129F0DB51F}" type="presParOf" srcId="{0A5D2117-B4BE-4AF2-A9D7-FD62358A974B}" destId="{E021E36B-023F-4391-B196-647ED42EDAAC}" srcOrd="1" destOrd="0" presId="urn:microsoft.com/office/officeart/2005/8/layout/vList2"/>
    <dgm:cxn modelId="{DB7FAC16-6F9D-49D0-8D2D-051A94D58CD5}" type="presParOf" srcId="{0A5D2117-B4BE-4AF2-A9D7-FD62358A974B}" destId="{63A79202-7B30-45AA-99DC-3F460F132862}" srcOrd="2" destOrd="0" presId="urn:microsoft.com/office/officeart/2005/8/layout/vList2"/>
    <dgm:cxn modelId="{36B27EEB-E929-4B3C-9983-1EB2B1F82430}" type="presParOf" srcId="{0A5D2117-B4BE-4AF2-A9D7-FD62358A974B}" destId="{3FB1523A-3B3F-4304-8026-88361EB48508}" srcOrd="3" destOrd="0" presId="urn:microsoft.com/office/officeart/2005/8/layout/vList2"/>
    <dgm:cxn modelId="{49B9740D-F148-47DE-9215-F2BFB6E4A395}" type="presParOf" srcId="{0A5D2117-B4BE-4AF2-A9D7-FD62358A974B}" destId="{E97190E9-EA7C-4A53-A0AE-44E69BCF2872}" srcOrd="4" destOrd="0" presId="urn:microsoft.com/office/officeart/2005/8/layout/vList2"/>
    <dgm:cxn modelId="{5373795D-79BB-43F6-9C11-37E8B6EA2BD0}" type="presParOf" srcId="{0A5D2117-B4BE-4AF2-A9D7-FD62358A974B}" destId="{AF0217EC-8865-4278-A162-80DE86D2C649}" srcOrd="5" destOrd="0" presId="urn:microsoft.com/office/officeart/2005/8/layout/vList2"/>
    <dgm:cxn modelId="{67113C92-F75F-4FC7-AFC8-3E11A320F1D4}" type="presParOf" srcId="{0A5D2117-B4BE-4AF2-A9D7-FD62358A974B}" destId="{1250DF48-15E0-4836-8A93-5D28F36AC17C}" srcOrd="6" destOrd="0" presId="urn:microsoft.com/office/officeart/2005/8/layout/vList2"/>
    <dgm:cxn modelId="{C4354B14-B2DB-4C2A-878C-F96779A2DEB0}" type="presParOf" srcId="{0A5D2117-B4BE-4AF2-A9D7-FD62358A974B}" destId="{F7F012A5-569A-4D96-A27F-9429E2E131EC}" srcOrd="7" destOrd="0" presId="urn:microsoft.com/office/officeart/2005/8/layout/vList2"/>
    <dgm:cxn modelId="{8A66029C-896B-484A-B0BA-A565BBAAC6C2}" type="presParOf" srcId="{0A5D2117-B4BE-4AF2-A9D7-FD62358A974B}" destId="{30BCF9FD-0E10-4EF7-BA84-BAC0F04D126E}" srcOrd="8" destOrd="0" presId="urn:microsoft.com/office/officeart/2005/8/layout/vList2"/>
    <dgm:cxn modelId="{5488FD76-074B-4786-8903-9E3A5F2114FB}" type="presParOf" srcId="{0A5D2117-B4BE-4AF2-A9D7-FD62358A974B}" destId="{1CD3B002-0527-4167-9836-0FD4589A6D2F}" srcOrd="9" destOrd="0" presId="urn:microsoft.com/office/officeart/2005/8/layout/vList2"/>
    <dgm:cxn modelId="{8FBD95C1-0EF0-4EAE-B4C0-5A63A7446D3C}" type="presParOf" srcId="{0A5D2117-B4BE-4AF2-A9D7-FD62358A974B}" destId="{8D8B779D-9F35-4845-B4E4-C37F3190FFDD}"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2F4457F-4F34-4F5F-9BB6-5DFDF80DF3CA}"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s-ES"/>
        </a:p>
      </dgm:t>
    </dgm:pt>
    <dgm:pt modelId="{55E1F9C0-B012-479C-91B2-0C5A474EFBB1}">
      <dgm:prSet/>
      <dgm:spPr/>
      <dgm:t>
        <a:bodyPr/>
        <a:lstStyle/>
        <a:p>
          <a:r>
            <a:rPr lang="es-ES" altLang="en-US" dirty="0"/>
            <a:t>Una clase abstracta es una clase sin instancias directas pero cuyas clases descendientes tienen instancias directas </a:t>
          </a:r>
          <a:endParaRPr lang="es-ES" dirty="0"/>
        </a:p>
      </dgm:t>
    </dgm:pt>
    <dgm:pt modelId="{7DA28D1C-024B-4DE2-92F6-437FF88CED73}" type="parTrans" cxnId="{4AADB938-CAE1-4D46-BC4A-64406583F371}">
      <dgm:prSet/>
      <dgm:spPr/>
      <dgm:t>
        <a:bodyPr/>
        <a:lstStyle/>
        <a:p>
          <a:endParaRPr lang="es-ES"/>
        </a:p>
      </dgm:t>
    </dgm:pt>
    <dgm:pt modelId="{EF857091-90A1-439D-BEC8-BC853A14AF3B}" type="sibTrans" cxnId="{4AADB938-CAE1-4D46-BC4A-64406583F371}">
      <dgm:prSet/>
      <dgm:spPr/>
      <dgm:t>
        <a:bodyPr/>
        <a:lstStyle/>
        <a:p>
          <a:endParaRPr lang="es-ES"/>
        </a:p>
      </dgm:t>
    </dgm:pt>
    <dgm:pt modelId="{13211A10-44B1-4F3D-AA8D-D9F73AC39739}">
      <dgm:prSet/>
      <dgm:spPr/>
      <dgm:t>
        <a:bodyPr/>
        <a:lstStyle/>
        <a:p>
          <a:r>
            <a:rPr lang="es-ES" altLang="en-US" dirty="0"/>
            <a:t>Una clase abstracta puede definir el protocolo para una operación sin implementar el método correspondiente. </a:t>
          </a:r>
          <a:endParaRPr lang="es-ES" dirty="0"/>
        </a:p>
      </dgm:t>
    </dgm:pt>
    <dgm:pt modelId="{DAAA80DC-C29D-422A-BC22-C71BB2F244A0}" type="parTrans" cxnId="{D574AE28-AFFC-407B-A424-2C8C57CC9F37}">
      <dgm:prSet/>
      <dgm:spPr/>
      <dgm:t>
        <a:bodyPr/>
        <a:lstStyle/>
        <a:p>
          <a:endParaRPr lang="es-ES"/>
        </a:p>
      </dgm:t>
    </dgm:pt>
    <dgm:pt modelId="{BAD7168A-7E43-4718-A54C-6512C2981329}" type="sibTrans" cxnId="{D574AE28-AFFC-407B-A424-2C8C57CC9F37}">
      <dgm:prSet/>
      <dgm:spPr/>
      <dgm:t>
        <a:bodyPr/>
        <a:lstStyle/>
        <a:p>
          <a:endParaRPr lang="es-ES"/>
        </a:p>
      </dgm:t>
    </dgm:pt>
    <dgm:pt modelId="{05EB79BC-55AE-4D35-B19E-B752FACED0FC}" type="pres">
      <dgm:prSet presAssocID="{02F4457F-4F34-4F5F-9BB6-5DFDF80DF3CA}" presName="Name0" presStyleCnt="0">
        <dgm:presLayoutVars>
          <dgm:dir/>
          <dgm:resizeHandles val="exact"/>
        </dgm:presLayoutVars>
      </dgm:prSet>
      <dgm:spPr/>
    </dgm:pt>
    <dgm:pt modelId="{1B84BB07-D897-4E84-8B44-078FA7A8DDDF}" type="pres">
      <dgm:prSet presAssocID="{55E1F9C0-B012-479C-91B2-0C5A474EFBB1}" presName="node" presStyleLbl="node1" presStyleIdx="0" presStyleCnt="2">
        <dgm:presLayoutVars>
          <dgm:bulletEnabled val="1"/>
        </dgm:presLayoutVars>
      </dgm:prSet>
      <dgm:spPr/>
    </dgm:pt>
    <dgm:pt modelId="{C1BA1F24-E9AD-422D-ABC6-CD52C994A9CE}" type="pres">
      <dgm:prSet presAssocID="{EF857091-90A1-439D-BEC8-BC853A14AF3B}" presName="sibTrans" presStyleCnt="0"/>
      <dgm:spPr/>
    </dgm:pt>
    <dgm:pt modelId="{C551596D-6E24-42DC-8C43-F9BB42E0D797}" type="pres">
      <dgm:prSet presAssocID="{13211A10-44B1-4F3D-AA8D-D9F73AC39739}" presName="node" presStyleLbl="node1" presStyleIdx="1" presStyleCnt="2">
        <dgm:presLayoutVars>
          <dgm:bulletEnabled val="1"/>
        </dgm:presLayoutVars>
      </dgm:prSet>
      <dgm:spPr/>
    </dgm:pt>
  </dgm:ptLst>
  <dgm:cxnLst>
    <dgm:cxn modelId="{D574AE28-AFFC-407B-A424-2C8C57CC9F37}" srcId="{02F4457F-4F34-4F5F-9BB6-5DFDF80DF3CA}" destId="{13211A10-44B1-4F3D-AA8D-D9F73AC39739}" srcOrd="1" destOrd="0" parTransId="{DAAA80DC-C29D-422A-BC22-C71BB2F244A0}" sibTransId="{BAD7168A-7E43-4718-A54C-6512C2981329}"/>
    <dgm:cxn modelId="{4AADB938-CAE1-4D46-BC4A-64406583F371}" srcId="{02F4457F-4F34-4F5F-9BB6-5DFDF80DF3CA}" destId="{55E1F9C0-B012-479C-91B2-0C5A474EFBB1}" srcOrd="0" destOrd="0" parTransId="{7DA28D1C-024B-4DE2-92F6-437FF88CED73}" sibTransId="{EF857091-90A1-439D-BEC8-BC853A14AF3B}"/>
    <dgm:cxn modelId="{F3798869-1519-4703-A644-D73B2D15BF0B}" type="presOf" srcId="{13211A10-44B1-4F3D-AA8D-D9F73AC39739}" destId="{C551596D-6E24-42DC-8C43-F9BB42E0D797}" srcOrd="0" destOrd="0" presId="urn:microsoft.com/office/officeart/2005/8/layout/hList6"/>
    <dgm:cxn modelId="{2D642EF0-64EC-4EEA-A8D5-52DDF1C6CE91}" type="presOf" srcId="{02F4457F-4F34-4F5F-9BB6-5DFDF80DF3CA}" destId="{05EB79BC-55AE-4D35-B19E-B752FACED0FC}" srcOrd="0" destOrd="0" presId="urn:microsoft.com/office/officeart/2005/8/layout/hList6"/>
    <dgm:cxn modelId="{A5C716FF-8BD8-4097-9E55-943B04812500}" type="presOf" srcId="{55E1F9C0-B012-479C-91B2-0C5A474EFBB1}" destId="{1B84BB07-D897-4E84-8B44-078FA7A8DDDF}" srcOrd="0" destOrd="0" presId="urn:microsoft.com/office/officeart/2005/8/layout/hList6"/>
    <dgm:cxn modelId="{EDD5478C-5B83-4314-89FE-2E8248CCFE8F}" type="presParOf" srcId="{05EB79BC-55AE-4D35-B19E-B752FACED0FC}" destId="{1B84BB07-D897-4E84-8B44-078FA7A8DDDF}" srcOrd="0" destOrd="0" presId="urn:microsoft.com/office/officeart/2005/8/layout/hList6"/>
    <dgm:cxn modelId="{2867F854-E08B-4311-9FE9-C1CE98D8F7B3}" type="presParOf" srcId="{05EB79BC-55AE-4D35-B19E-B752FACED0FC}" destId="{C1BA1F24-E9AD-422D-ABC6-CD52C994A9CE}" srcOrd="1" destOrd="0" presId="urn:microsoft.com/office/officeart/2005/8/layout/hList6"/>
    <dgm:cxn modelId="{F354D136-7834-48DB-B4BB-935130717254}" type="presParOf" srcId="{05EB79BC-55AE-4D35-B19E-B752FACED0FC}" destId="{C551596D-6E24-42DC-8C43-F9BB42E0D797}" srcOrd="2"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2F4457F-4F34-4F5F-9BB6-5DFDF80DF3CA}"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s-ES"/>
        </a:p>
      </dgm:t>
    </dgm:pt>
    <dgm:pt modelId="{05EB79BC-55AE-4D35-B19E-B752FACED0FC}" type="pres">
      <dgm:prSet presAssocID="{02F4457F-4F34-4F5F-9BB6-5DFDF80DF3CA}" presName="Name0" presStyleCnt="0">
        <dgm:presLayoutVars>
          <dgm:dir/>
          <dgm:resizeHandles val="exact"/>
        </dgm:presLayoutVars>
      </dgm:prSet>
      <dgm:spPr/>
    </dgm:pt>
  </dgm:ptLst>
  <dgm:cxnLst>
    <dgm:cxn modelId="{2D642EF0-64EC-4EEA-A8D5-52DDF1C6CE91}" type="presOf" srcId="{02F4457F-4F34-4F5F-9BB6-5DFDF80DF3CA}" destId="{05EB79BC-55AE-4D35-B19E-B752FACED0FC}" srcOrd="0" destOrd="0" presId="urn:microsoft.com/office/officeart/2005/8/layout/h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2F4457F-4F34-4F5F-9BB6-5DFDF80DF3CA}"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s-ES"/>
        </a:p>
      </dgm:t>
    </dgm:pt>
    <dgm:pt modelId="{05EB79BC-55AE-4D35-B19E-B752FACED0FC}" type="pres">
      <dgm:prSet presAssocID="{02F4457F-4F34-4F5F-9BB6-5DFDF80DF3CA}" presName="Name0" presStyleCnt="0">
        <dgm:presLayoutVars>
          <dgm:dir/>
          <dgm:resizeHandles val="exact"/>
        </dgm:presLayoutVars>
      </dgm:prSet>
      <dgm:spPr/>
    </dgm:pt>
  </dgm:ptLst>
  <dgm:cxnLst>
    <dgm:cxn modelId="{2D642EF0-64EC-4EEA-A8D5-52DDF1C6CE91}" type="presOf" srcId="{02F4457F-4F34-4F5F-9BB6-5DFDF80DF3CA}" destId="{05EB79BC-55AE-4D35-B19E-B752FACED0FC}" srcOrd="0"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42B7F89-5461-4E0E-A28A-28949F5E66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4C021FF0-926B-46BE-B6C5-ED9925B634BC}">
      <dgm:prSet phldrT="[Texto]" custT="1"/>
      <dgm:spPr/>
      <dgm:t>
        <a:bodyPr/>
        <a:lstStyle/>
        <a:p>
          <a:r>
            <a:rPr lang="es-ES" altLang="en-US" sz="2800" b="1" dirty="0" err="1"/>
            <a:t>public</a:t>
          </a:r>
          <a:r>
            <a:rPr lang="es-ES" altLang="en-US" sz="2800" dirty="0">
              <a:solidFill>
                <a:schemeClr val="bg1"/>
              </a:solidFill>
            </a:rPr>
            <a:t>:</a:t>
          </a:r>
          <a:endParaRPr lang="es-ES" sz="2800" dirty="0"/>
        </a:p>
      </dgm:t>
    </dgm:pt>
    <dgm:pt modelId="{12D04E41-8301-454F-A691-24E97EA7FCE7}" type="parTrans" cxnId="{1DB51713-69C3-4AC0-AB78-BDA773E5CA15}">
      <dgm:prSet/>
      <dgm:spPr/>
      <dgm:t>
        <a:bodyPr/>
        <a:lstStyle/>
        <a:p>
          <a:endParaRPr lang="es-ES"/>
        </a:p>
      </dgm:t>
    </dgm:pt>
    <dgm:pt modelId="{714BC713-AD84-400A-90A8-BB522D6CA975}" type="sibTrans" cxnId="{1DB51713-69C3-4AC0-AB78-BDA773E5CA15}">
      <dgm:prSet/>
      <dgm:spPr/>
      <dgm:t>
        <a:bodyPr/>
        <a:lstStyle/>
        <a:p>
          <a:endParaRPr lang="es-ES"/>
        </a:p>
      </dgm:t>
    </dgm:pt>
    <dgm:pt modelId="{E64D65F1-EF86-47DC-806D-2F3176788D8F}">
      <dgm:prSet phldrT="[Texto]" custT="1"/>
      <dgm:spPr/>
      <dgm:t>
        <a:bodyPr/>
        <a:lstStyle/>
        <a:p>
          <a:pPr marL="285750" lvl="1" indent="0" algn="l" defTabSz="1244600">
            <a:lnSpc>
              <a:spcPct val="90000"/>
            </a:lnSpc>
            <a:spcBef>
              <a:spcPct val="0"/>
            </a:spcBef>
            <a:spcAft>
              <a:spcPct val="15000"/>
            </a:spcAft>
            <a:buFontTx/>
            <a:buNone/>
          </a:pPr>
          <a:r>
            <a:rPr lang="es-ES" altLang="en-US" sz="2800" kern="1200" dirty="0">
              <a:solidFill>
                <a:prstClr val="black">
                  <a:hueOff val="0"/>
                  <a:satOff val="0"/>
                  <a:lumOff val="0"/>
                  <a:alphaOff val="0"/>
                </a:prstClr>
              </a:solidFill>
              <a:latin typeface="Calibri Light"/>
              <a:ea typeface="+mn-ea"/>
              <a:cs typeface="+mn-cs"/>
            </a:rPr>
            <a:t>se puede acceder a ellos desde cualquier lugar en el que sea posible acceder a la Clase, y también desde las que hereden de ella</a:t>
          </a:r>
          <a:endParaRPr lang="es-ES" sz="2800" kern="1200" dirty="0">
            <a:solidFill>
              <a:prstClr val="black">
                <a:hueOff val="0"/>
                <a:satOff val="0"/>
                <a:lumOff val="0"/>
                <a:alphaOff val="0"/>
              </a:prstClr>
            </a:solidFill>
            <a:latin typeface="Calibri Light"/>
            <a:ea typeface="+mn-ea"/>
            <a:cs typeface="+mn-cs"/>
          </a:endParaRPr>
        </a:p>
      </dgm:t>
    </dgm:pt>
    <dgm:pt modelId="{DBF2FB9C-D2F6-482F-8DA8-108AB5371234}" type="parTrans" cxnId="{EA5D4A8F-6D47-4B1A-8B34-E9157CADED3F}">
      <dgm:prSet/>
      <dgm:spPr/>
      <dgm:t>
        <a:bodyPr/>
        <a:lstStyle/>
        <a:p>
          <a:endParaRPr lang="es-ES"/>
        </a:p>
      </dgm:t>
    </dgm:pt>
    <dgm:pt modelId="{E3A5AE1A-D6FD-4837-9E9B-869EDC88B855}" type="sibTrans" cxnId="{EA5D4A8F-6D47-4B1A-8B34-E9157CADED3F}">
      <dgm:prSet/>
      <dgm:spPr/>
      <dgm:t>
        <a:bodyPr/>
        <a:lstStyle/>
        <a:p>
          <a:endParaRPr lang="es-ES"/>
        </a:p>
      </dgm:t>
    </dgm:pt>
    <dgm:pt modelId="{4EEC0088-5033-4A16-BE6E-5638E781BB43}">
      <dgm:prSet phldrT="[Texto]" custT="1"/>
      <dgm:spPr/>
      <dgm:t>
        <a:bodyPr/>
        <a:lstStyle/>
        <a:p>
          <a:r>
            <a:rPr lang="es-ES" altLang="en-US" sz="2800" b="1" dirty="0" err="1"/>
            <a:t>private</a:t>
          </a:r>
          <a:r>
            <a:rPr lang="es-ES" altLang="en-US" sz="2800" dirty="0">
              <a:solidFill>
                <a:schemeClr val="bg1"/>
              </a:solidFill>
            </a:rPr>
            <a:t>:</a:t>
          </a:r>
          <a:endParaRPr lang="es-ES" sz="2800" dirty="0"/>
        </a:p>
      </dgm:t>
    </dgm:pt>
    <dgm:pt modelId="{1251CC61-5010-42A8-AA12-DE36B2813043}" type="parTrans" cxnId="{638C8A5A-0F8B-466C-95C1-9C4A0F4380A5}">
      <dgm:prSet/>
      <dgm:spPr/>
      <dgm:t>
        <a:bodyPr/>
        <a:lstStyle/>
        <a:p>
          <a:endParaRPr lang="es-ES"/>
        </a:p>
      </dgm:t>
    </dgm:pt>
    <dgm:pt modelId="{07E81193-F1B2-421B-B479-B90FA8BA7A22}" type="sibTrans" cxnId="{638C8A5A-0F8B-466C-95C1-9C4A0F4380A5}">
      <dgm:prSet/>
      <dgm:spPr/>
      <dgm:t>
        <a:bodyPr/>
        <a:lstStyle/>
        <a:p>
          <a:endParaRPr lang="es-ES"/>
        </a:p>
      </dgm:t>
    </dgm:pt>
    <dgm:pt modelId="{F139C4D1-CFF5-4169-8095-04380429D499}">
      <dgm:prSet phldrT="[Texto]" custT="1"/>
      <dgm:spPr/>
      <dgm:t>
        <a:bodyPr/>
        <a:lstStyle/>
        <a:p>
          <a:pPr indent="0">
            <a:buFontTx/>
            <a:buNone/>
          </a:pPr>
          <a:r>
            <a:rPr lang="es-ES" altLang="en-US" sz="2800" dirty="0"/>
            <a:t>sólo es posible acceder a ellos usando los métodos proporcionados por la propia Clase (tampoco pueden acceder directamente las clases que hereden de ella).</a:t>
          </a:r>
          <a:endParaRPr lang="es-ES" sz="2800" dirty="0">
            <a:solidFill>
              <a:schemeClr val="tx1"/>
            </a:solidFill>
          </a:endParaRPr>
        </a:p>
      </dgm:t>
    </dgm:pt>
    <dgm:pt modelId="{985AC80B-F983-4119-AAAC-EF3481C1671C}" type="parTrans" cxnId="{685FDB71-DE40-44A6-97E5-5D70B793776E}">
      <dgm:prSet/>
      <dgm:spPr/>
      <dgm:t>
        <a:bodyPr/>
        <a:lstStyle/>
        <a:p>
          <a:endParaRPr lang="es-ES"/>
        </a:p>
      </dgm:t>
    </dgm:pt>
    <dgm:pt modelId="{D4798FFC-DE2B-4EC2-A7DF-662B3122C719}" type="sibTrans" cxnId="{685FDB71-DE40-44A6-97E5-5D70B793776E}">
      <dgm:prSet/>
      <dgm:spPr/>
      <dgm:t>
        <a:bodyPr/>
        <a:lstStyle/>
        <a:p>
          <a:endParaRPr lang="es-ES"/>
        </a:p>
      </dgm:t>
    </dgm:pt>
    <dgm:pt modelId="{83657BD7-24CE-4CFF-A60A-164D25B46C1D}">
      <dgm:prSet phldrT="[Texto]" custT="1"/>
      <dgm:spPr/>
      <dgm:t>
        <a:bodyPr/>
        <a:lstStyle/>
        <a:p>
          <a:r>
            <a:rPr lang="es-ES" altLang="en-US" sz="2800" b="1" dirty="0" err="1"/>
            <a:t>protected</a:t>
          </a:r>
          <a:r>
            <a:rPr lang="es-ES" altLang="en-US" sz="2800" dirty="0">
              <a:solidFill>
                <a:schemeClr val="bg1"/>
              </a:solidFill>
            </a:rPr>
            <a:t>:</a:t>
          </a:r>
          <a:endParaRPr lang="es-ES" sz="2800" dirty="0"/>
        </a:p>
      </dgm:t>
    </dgm:pt>
    <dgm:pt modelId="{330B326B-1014-459E-B261-CC1ADAB904E2}" type="parTrans" cxnId="{A4735624-1951-43EB-B84E-6F39C5346F51}">
      <dgm:prSet/>
      <dgm:spPr/>
      <dgm:t>
        <a:bodyPr/>
        <a:lstStyle/>
        <a:p>
          <a:endParaRPr lang="es-ES"/>
        </a:p>
      </dgm:t>
    </dgm:pt>
    <dgm:pt modelId="{82D2E49D-5392-4296-B0D7-C990A19FB89B}" type="sibTrans" cxnId="{A4735624-1951-43EB-B84E-6F39C5346F51}">
      <dgm:prSet/>
      <dgm:spPr/>
      <dgm:t>
        <a:bodyPr/>
        <a:lstStyle/>
        <a:p>
          <a:endParaRPr lang="es-ES"/>
        </a:p>
      </dgm:t>
    </dgm:pt>
    <dgm:pt modelId="{03768F6C-0BD9-4F8E-8E21-DB500A9611D6}">
      <dgm:prSet phldrT="[Texto]" custT="1"/>
      <dgm:spPr/>
      <dgm:t>
        <a:bodyPr/>
        <a:lstStyle/>
        <a:p>
          <a:pPr marL="285750" lvl="1" indent="0" algn="l" defTabSz="1244600">
            <a:lnSpc>
              <a:spcPct val="90000"/>
            </a:lnSpc>
            <a:spcBef>
              <a:spcPct val="0"/>
            </a:spcBef>
            <a:spcAft>
              <a:spcPct val="15000"/>
            </a:spcAft>
            <a:buFontTx/>
            <a:buNone/>
          </a:pPr>
          <a:r>
            <a:rPr lang="es-ES" altLang="en-US" sz="2800" kern="1200" dirty="0">
              <a:solidFill>
                <a:prstClr val="black">
                  <a:hueOff val="0"/>
                  <a:satOff val="0"/>
                  <a:lumOff val="0"/>
                  <a:alphaOff val="0"/>
                </a:prstClr>
              </a:solidFill>
              <a:latin typeface="Calibri Light"/>
              <a:ea typeface="+mn-ea"/>
              <a:cs typeface="+mn-cs"/>
            </a:rPr>
            <a:t>accesibles desde las clases que hereden de ella, y desde otras que estén en el mismo paquete</a:t>
          </a:r>
          <a:endParaRPr lang="es-ES" sz="2800" kern="1200" dirty="0">
            <a:solidFill>
              <a:prstClr val="black">
                <a:hueOff val="0"/>
                <a:satOff val="0"/>
                <a:lumOff val="0"/>
                <a:alphaOff val="0"/>
              </a:prstClr>
            </a:solidFill>
            <a:latin typeface="Calibri Light"/>
            <a:ea typeface="+mn-ea"/>
            <a:cs typeface="+mn-cs"/>
          </a:endParaRPr>
        </a:p>
      </dgm:t>
    </dgm:pt>
    <dgm:pt modelId="{01AB587E-CD12-4518-B6B0-CBF7611BC7D8}" type="parTrans" cxnId="{61A33831-C330-4D21-BAAA-5B621B69ED60}">
      <dgm:prSet/>
      <dgm:spPr/>
      <dgm:t>
        <a:bodyPr/>
        <a:lstStyle/>
        <a:p>
          <a:endParaRPr lang="es-ES"/>
        </a:p>
      </dgm:t>
    </dgm:pt>
    <dgm:pt modelId="{4FA1D299-0B92-4081-B372-ABC2FB04EC99}" type="sibTrans" cxnId="{61A33831-C330-4D21-BAAA-5B621B69ED60}">
      <dgm:prSet/>
      <dgm:spPr/>
      <dgm:t>
        <a:bodyPr/>
        <a:lstStyle/>
        <a:p>
          <a:endParaRPr lang="es-ES"/>
        </a:p>
      </dgm:t>
    </dgm:pt>
    <dgm:pt modelId="{0AAD3ABF-F9B6-48D1-8D4C-C7C3BBFF3A7B}" type="pres">
      <dgm:prSet presAssocID="{E42B7F89-5461-4E0E-A28A-28949F5E669C}" presName="Name0" presStyleCnt="0">
        <dgm:presLayoutVars>
          <dgm:dir/>
          <dgm:animLvl val="lvl"/>
          <dgm:resizeHandles val="exact"/>
        </dgm:presLayoutVars>
      </dgm:prSet>
      <dgm:spPr/>
    </dgm:pt>
    <dgm:pt modelId="{30571657-A212-4BB6-8B39-D33750522F92}" type="pres">
      <dgm:prSet presAssocID="{4C021FF0-926B-46BE-B6C5-ED9925B634BC}" presName="composite" presStyleCnt="0"/>
      <dgm:spPr/>
    </dgm:pt>
    <dgm:pt modelId="{ACF43ABE-D076-4E92-94C0-8BF4ABCF71C5}" type="pres">
      <dgm:prSet presAssocID="{4C021FF0-926B-46BE-B6C5-ED9925B634BC}" presName="parTx" presStyleLbl="alignNode1" presStyleIdx="0" presStyleCnt="3" custScaleY="100000" custLinFactNeighborX="-103" custLinFactNeighborY="36353">
        <dgm:presLayoutVars>
          <dgm:chMax val="0"/>
          <dgm:chPref val="0"/>
          <dgm:bulletEnabled val="1"/>
        </dgm:presLayoutVars>
      </dgm:prSet>
      <dgm:spPr/>
    </dgm:pt>
    <dgm:pt modelId="{FD8CD582-083C-4045-AFA0-5671DD60C056}" type="pres">
      <dgm:prSet presAssocID="{4C021FF0-926B-46BE-B6C5-ED9925B634BC}" presName="desTx" presStyleLbl="alignAccFollowNode1" presStyleIdx="0" presStyleCnt="3" custLinFactNeighborY="17988">
        <dgm:presLayoutVars>
          <dgm:bulletEnabled val="1"/>
        </dgm:presLayoutVars>
      </dgm:prSet>
      <dgm:spPr/>
    </dgm:pt>
    <dgm:pt modelId="{E5A107F2-6C8A-46D1-A0AF-63D4755B2081}" type="pres">
      <dgm:prSet presAssocID="{714BC713-AD84-400A-90A8-BB522D6CA975}" presName="space" presStyleCnt="0"/>
      <dgm:spPr/>
    </dgm:pt>
    <dgm:pt modelId="{E1540D08-7918-4FB4-99EB-662F92B6FE3B}" type="pres">
      <dgm:prSet presAssocID="{4EEC0088-5033-4A16-BE6E-5638E781BB43}" presName="composite" presStyleCnt="0"/>
      <dgm:spPr/>
    </dgm:pt>
    <dgm:pt modelId="{D15AD842-676F-40B9-8781-2DB9EA2ED35C}" type="pres">
      <dgm:prSet presAssocID="{4EEC0088-5033-4A16-BE6E-5638E781BB43}" presName="parTx" presStyleLbl="alignNode1" presStyleIdx="1" presStyleCnt="3" custScaleY="100000" custLinFactNeighborX="-10379" custLinFactNeighborY="36353">
        <dgm:presLayoutVars>
          <dgm:chMax val="0"/>
          <dgm:chPref val="0"/>
          <dgm:bulletEnabled val="1"/>
        </dgm:presLayoutVars>
      </dgm:prSet>
      <dgm:spPr/>
    </dgm:pt>
    <dgm:pt modelId="{D59C7308-AA5A-4404-BA3B-FDE386FC6881}" type="pres">
      <dgm:prSet presAssocID="{4EEC0088-5033-4A16-BE6E-5638E781BB43}" presName="desTx" presStyleLbl="alignAccFollowNode1" presStyleIdx="1" presStyleCnt="3" custLinFactNeighborX="-10276" custLinFactNeighborY="17988">
        <dgm:presLayoutVars>
          <dgm:bulletEnabled val="1"/>
        </dgm:presLayoutVars>
      </dgm:prSet>
      <dgm:spPr/>
    </dgm:pt>
    <dgm:pt modelId="{33B82700-0244-4CD6-8C3A-6DD755F8269F}" type="pres">
      <dgm:prSet presAssocID="{07E81193-F1B2-421B-B479-B90FA8BA7A22}" presName="space" presStyleCnt="0"/>
      <dgm:spPr/>
    </dgm:pt>
    <dgm:pt modelId="{93BD4F88-A76E-4D51-A6BC-BD5B49C8BC39}" type="pres">
      <dgm:prSet presAssocID="{83657BD7-24CE-4CFF-A60A-164D25B46C1D}" presName="composite" presStyleCnt="0"/>
      <dgm:spPr/>
    </dgm:pt>
    <dgm:pt modelId="{47541A6B-E82F-4697-8F53-884AF44A59AF}" type="pres">
      <dgm:prSet presAssocID="{83657BD7-24CE-4CFF-A60A-164D25B46C1D}" presName="parTx" presStyleLbl="alignNode1" presStyleIdx="2" presStyleCnt="3" custScaleY="100000" custLinFactNeighborX="-19921" custLinFactNeighborY="36353">
        <dgm:presLayoutVars>
          <dgm:chMax val="0"/>
          <dgm:chPref val="0"/>
          <dgm:bulletEnabled val="1"/>
        </dgm:presLayoutVars>
      </dgm:prSet>
      <dgm:spPr/>
    </dgm:pt>
    <dgm:pt modelId="{FDE173C6-27F4-45A2-9935-8888E5B0B443}" type="pres">
      <dgm:prSet presAssocID="{83657BD7-24CE-4CFF-A60A-164D25B46C1D}" presName="desTx" presStyleLbl="alignAccFollowNode1" presStyleIdx="2" presStyleCnt="3" custLinFactNeighborX="-19716" custLinFactNeighborY="17349">
        <dgm:presLayoutVars>
          <dgm:bulletEnabled val="1"/>
        </dgm:presLayoutVars>
      </dgm:prSet>
      <dgm:spPr/>
    </dgm:pt>
  </dgm:ptLst>
  <dgm:cxnLst>
    <dgm:cxn modelId="{1DB51713-69C3-4AC0-AB78-BDA773E5CA15}" srcId="{E42B7F89-5461-4E0E-A28A-28949F5E669C}" destId="{4C021FF0-926B-46BE-B6C5-ED9925B634BC}" srcOrd="0" destOrd="0" parTransId="{12D04E41-8301-454F-A691-24E97EA7FCE7}" sibTransId="{714BC713-AD84-400A-90A8-BB522D6CA975}"/>
    <dgm:cxn modelId="{A4C13C19-38D7-46EB-A313-CA8C7F78CE1A}" type="presOf" srcId="{03768F6C-0BD9-4F8E-8E21-DB500A9611D6}" destId="{FDE173C6-27F4-45A2-9935-8888E5B0B443}" srcOrd="0" destOrd="0" presId="urn:microsoft.com/office/officeart/2005/8/layout/hList1"/>
    <dgm:cxn modelId="{A4735624-1951-43EB-B84E-6F39C5346F51}" srcId="{E42B7F89-5461-4E0E-A28A-28949F5E669C}" destId="{83657BD7-24CE-4CFF-A60A-164D25B46C1D}" srcOrd="2" destOrd="0" parTransId="{330B326B-1014-459E-B261-CC1ADAB904E2}" sibTransId="{82D2E49D-5392-4296-B0D7-C990A19FB89B}"/>
    <dgm:cxn modelId="{61A33831-C330-4D21-BAAA-5B621B69ED60}" srcId="{83657BD7-24CE-4CFF-A60A-164D25B46C1D}" destId="{03768F6C-0BD9-4F8E-8E21-DB500A9611D6}" srcOrd="0" destOrd="0" parTransId="{01AB587E-CD12-4518-B6B0-CBF7611BC7D8}" sibTransId="{4FA1D299-0B92-4081-B372-ABC2FB04EC99}"/>
    <dgm:cxn modelId="{1A88C349-1520-47D2-A862-193040C7ACDA}" type="presOf" srcId="{F139C4D1-CFF5-4169-8095-04380429D499}" destId="{D59C7308-AA5A-4404-BA3B-FDE386FC6881}" srcOrd="0" destOrd="0" presId="urn:microsoft.com/office/officeart/2005/8/layout/hList1"/>
    <dgm:cxn modelId="{685FDB71-DE40-44A6-97E5-5D70B793776E}" srcId="{4EEC0088-5033-4A16-BE6E-5638E781BB43}" destId="{F139C4D1-CFF5-4169-8095-04380429D499}" srcOrd="0" destOrd="0" parTransId="{985AC80B-F983-4119-AAAC-EF3481C1671C}" sibTransId="{D4798FFC-DE2B-4EC2-A7DF-662B3122C719}"/>
    <dgm:cxn modelId="{638C8A5A-0F8B-466C-95C1-9C4A0F4380A5}" srcId="{E42B7F89-5461-4E0E-A28A-28949F5E669C}" destId="{4EEC0088-5033-4A16-BE6E-5638E781BB43}" srcOrd="1" destOrd="0" parTransId="{1251CC61-5010-42A8-AA12-DE36B2813043}" sibTransId="{07E81193-F1B2-421B-B479-B90FA8BA7A22}"/>
    <dgm:cxn modelId="{EA5D4A8F-6D47-4B1A-8B34-E9157CADED3F}" srcId="{4C021FF0-926B-46BE-B6C5-ED9925B634BC}" destId="{E64D65F1-EF86-47DC-806D-2F3176788D8F}" srcOrd="0" destOrd="0" parTransId="{DBF2FB9C-D2F6-482F-8DA8-108AB5371234}" sibTransId="{E3A5AE1A-D6FD-4837-9E9B-869EDC88B855}"/>
    <dgm:cxn modelId="{86F28CDD-BD7D-44DF-A41C-C828CBC5193B}" type="presOf" srcId="{4EEC0088-5033-4A16-BE6E-5638E781BB43}" destId="{D15AD842-676F-40B9-8781-2DB9EA2ED35C}" srcOrd="0" destOrd="0" presId="urn:microsoft.com/office/officeart/2005/8/layout/hList1"/>
    <dgm:cxn modelId="{8827EADE-0DE1-48F0-87CE-60DC49256BEB}" type="presOf" srcId="{E64D65F1-EF86-47DC-806D-2F3176788D8F}" destId="{FD8CD582-083C-4045-AFA0-5671DD60C056}" srcOrd="0" destOrd="0" presId="urn:microsoft.com/office/officeart/2005/8/layout/hList1"/>
    <dgm:cxn modelId="{3309D6E0-C296-4260-AEA4-0DBF096091B6}" type="presOf" srcId="{4C021FF0-926B-46BE-B6C5-ED9925B634BC}" destId="{ACF43ABE-D076-4E92-94C0-8BF4ABCF71C5}" srcOrd="0" destOrd="0" presId="urn:microsoft.com/office/officeart/2005/8/layout/hList1"/>
    <dgm:cxn modelId="{3B2440EF-3FAD-4BDB-86AD-7AAA8870797F}" type="presOf" srcId="{83657BD7-24CE-4CFF-A60A-164D25B46C1D}" destId="{47541A6B-E82F-4697-8F53-884AF44A59AF}" srcOrd="0" destOrd="0" presId="urn:microsoft.com/office/officeart/2005/8/layout/hList1"/>
    <dgm:cxn modelId="{2803A8F9-4B8B-45A8-809F-8A66ECC01A1A}" type="presOf" srcId="{E42B7F89-5461-4E0E-A28A-28949F5E669C}" destId="{0AAD3ABF-F9B6-48D1-8D4C-C7C3BBFF3A7B}" srcOrd="0" destOrd="0" presId="urn:microsoft.com/office/officeart/2005/8/layout/hList1"/>
    <dgm:cxn modelId="{4858762F-8D6E-4626-9944-FF00F0C05F11}" type="presParOf" srcId="{0AAD3ABF-F9B6-48D1-8D4C-C7C3BBFF3A7B}" destId="{30571657-A212-4BB6-8B39-D33750522F92}" srcOrd="0" destOrd="0" presId="urn:microsoft.com/office/officeart/2005/8/layout/hList1"/>
    <dgm:cxn modelId="{6C5677A2-1EFD-494E-A78D-177B97198157}" type="presParOf" srcId="{30571657-A212-4BB6-8B39-D33750522F92}" destId="{ACF43ABE-D076-4E92-94C0-8BF4ABCF71C5}" srcOrd="0" destOrd="0" presId="urn:microsoft.com/office/officeart/2005/8/layout/hList1"/>
    <dgm:cxn modelId="{E0A6FAB4-453C-4B6C-9653-029658A2A145}" type="presParOf" srcId="{30571657-A212-4BB6-8B39-D33750522F92}" destId="{FD8CD582-083C-4045-AFA0-5671DD60C056}" srcOrd="1" destOrd="0" presId="urn:microsoft.com/office/officeart/2005/8/layout/hList1"/>
    <dgm:cxn modelId="{29BFB39F-7A2C-4D14-B1BC-203D0A866389}" type="presParOf" srcId="{0AAD3ABF-F9B6-48D1-8D4C-C7C3BBFF3A7B}" destId="{E5A107F2-6C8A-46D1-A0AF-63D4755B2081}" srcOrd="1" destOrd="0" presId="urn:microsoft.com/office/officeart/2005/8/layout/hList1"/>
    <dgm:cxn modelId="{E6AAA642-3C6E-442C-8BBB-E9E276D7AF34}" type="presParOf" srcId="{0AAD3ABF-F9B6-48D1-8D4C-C7C3BBFF3A7B}" destId="{E1540D08-7918-4FB4-99EB-662F92B6FE3B}" srcOrd="2" destOrd="0" presId="urn:microsoft.com/office/officeart/2005/8/layout/hList1"/>
    <dgm:cxn modelId="{D8193A14-F8BA-47C6-A4CF-752C2487E083}" type="presParOf" srcId="{E1540D08-7918-4FB4-99EB-662F92B6FE3B}" destId="{D15AD842-676F-40B9-8781-2DB9EA2ED35C}" srcOrd="0" destOrd="0" presId="urn:microsoft.com/office/officeart/2005/8/layout/hList1"/>
    <dgm:cxn modelId="{A180F9CE-7447-4652-A000-0EB67A09D986}" type="presParOf" srcId="{E1540D08-7918-4FB4-99EB-662F92B6FE3B}" destId="{D59C7308-AA5A-4404-BA3B-FDE386FC6881}" srcOrd="1" destOrd="0" presId="urn:microsoft.com/office/officeart/2005/8/layout/hList1"/>
    <dgm:cxn modelId="{5BCB393C-D0DD-4253-A08A-E29834DDB96C}" type="presParOf" srcId="{0AAD3ABF-F9B6-48D1-8D4C-C7C3BBFF3A7B}" destId="{33B82700-0244-4CD6-8C3A-6DD755F8269F}" srcOrd="3" destOrd="0" presId="urn:microsoft.com/office/officeart/2005/8/layout/hList1"/>
    <dgm:cxn modelId="{0912FAC4-8FEC-4F11-8D75-ABA86ABE7F29}" type="presParOf" srcId="{0AAD3ABF-F9B6-48D1-8D4C-C7C3BBFF3A7B}" destId="{93BD4F88-A76E-4D51-A6BC-BD5B49C8BC39}" srcOrd="4" destOrd="0" presId="urn:microsoft.com/office/officeart/2005/8/layout/hList1"/>
    <dgm:cxn modelId="{F013B2B4-5A75-4021-9E4C-0EFEB35C960B}" type="presParOf" srcId="{93BD4F88-A76E-4D51-A6BC-BD5B49C8BC39}" destId="{47541A6B-E82F-4697-8F53-884AF44A59AF}" srcOrd="0" destOrd="0" presId="urn:microsoft.com/office/officeart/2005/8/layout/hList1"/>
    <dgm:cxn modelId="{E0E2621E-103E-4DDE-BB7C-C2E0C3309B89}" type="presParOf" srcId="{93BD4F88-A76E-4D51-A6BC-BD5B49C8BC39}" destId="{FDE173C6-27F4-45A2-9935-8888E5B0B443}"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8A0AC8-09C6-4D2C-BF8F-F4758814E2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2DFE3055-E4BC-4FF5-ABBC-E62908D5D7AD}">
      <dgm:prSet/>
      <dgm:spPr/>
      <dgm:t>
        <a:bodyPr/>
        <a:lstStyle/>
        <a:p>
          <a:r>
            <a:rPr lang="es-ES" altLang="en-US" dirty="0"/>
            <a:t>Método de implementación en el cual los programas se organizan como colecciones cooperativas de </a:t>
          </a:r>
          <a:r>
            <a:rPr lang="es-ES" altLang="en-US" b="1" dirty="0"/>
            <a:t>objetos</a:t>
          </a:r>
          <a:r>
            <a:rPr lang="es-ES" altLang="en-US" dirty="0"/>
            <a:t>, cada uno de los cuales representa una instancia de alguna </a:t>
          </a:r>
          <a:r>
            <a:rPr lang="es-ES" altLang="en-US" b="1" dirty="0"/>
            <a:t>clase</a:t>
          </a:r>
          <a:r>
            <a:rPr lang="es-ES" altLang="en-US" dirty="0"/>
            <a:t>, y cuyas clases son todas miembros de una jerarquía de clases unidas mediante relaciones.</a:t>
          </a:r>
          <a:endParaRPr lang="es-ES" dirty="0"/>
        </a:p>
      </dgm:t>
    </dgm:pt>
    <dgm:pt modelId="{FEE89679-0558-4F4C-8485-6AAA187CAD5F}" type="parTrans" cxnId="{947435AF-8361-416B-9230-7F1DD8D6800F}">
      <dgm:prSet/>
      <dgm:spPr/>
      <dgm:t>
        <a:bodyPr/>
        <a:lstStyle/>
        <a:p>
          <a:endParaRPr lang="es-ES"/>
        </a:p>
      </dgm:t>
    </dgm:pt>
    <dgm:pt modelId="{10EC1FD9-8C37-4D21-BCF1-21E590B805E5}" type="sibTrans" cxnId="{947435AF-8361-416B-9230-7F1DD8D6800F}">
      <dgm:prSet/>
      <dgm:spPr/>
      <dgm:t>
        <a:bodyPr/>
        <a:lstStyle/>
        <a:p>
          <a:endParaRPr lang="es-ES"/>
        </a:p>
      </dgm:t>
    </dgm:pt>
    <dgm:pt modelId="{D95B9EEB-ADB8-4A07-BEC6-469E128F1E9D}" type="pres">
      <dgm:prSet presAssocID="{048A0AC8-09C6-4D2C-BF8F-F4758814E2FA}" presName="linear" presStyleCnt="0">
        <dgm:presLayoutVars>
          <dgm:animLvl val="lvl"/>
          <dgm:resizeHandles val="exact"/>
        </dgm:presLayoutVars>
      </dgm:prSet>
      <dgm:spPr/>
    </dgm:pt>
    <dgm:pt modelId="{3219F5DF-B2F8-4599-9ACF-B421D333B201}" type="pres">
      <dgm:prSet presAssocID="{2DFE3055-E4BC-4FF5-ABBC-E62908D5D7AD}" presName="parentText" presStyleLbl="node1" presStyleIdx="0" presStyleCnt="1">
        <dgm:presLayoutVars>
          <dgm:chMax val="0"/>
          <dgm:bulletEnabled val="1"/>
        </dgm:presLayoutVars>
      </dgm:prSet>
      <dgm:spPr/>
    </dgm:pt>
  </dgm:ptLst>
  <dgm:cxnLst>
    <dgm:cxn modelId="{35D2470B-FEF9-474C-85E7-0B9499563335}" type="presOf" srcId="{2DFE3055-E4BC-4FF5-ABBC-E62908D5D7AD}" destId="{3219F5DF-B2F8-4599-9ACF-B421D333B201}" srcOrd="0" destOrd="0" presId="urn:microsoft.com/office/officeart/2005/8/layout/vList2"/>
    <dgm:cxn modelId="{28888D14-C3F0-4DB6-88D8-F36628D1A72D}" type="presOf" srcId="{048A0AC8-09C6-4D2C-BF8F-F4758814E2FA}" destId="{D95B9EEB-ADB8-4A07-BEC6-469E128F1E9D}" srcOrd="0" destOrd="0" presId="urn:microsoft.com/office/officeart/2005/8/layout/vList2"/>
    <dgm:cxn modelId="{947435AF-8361-416B-9230-7F1DD8D6800F}" srcId="{048A0AC8-09C6-4D2C-BF8F-F4758814E2FA}" destId="{2DFE3055-E4BC-4FF5-ABBC-E62908D5D7AD}" srcOrd="0" destOrd="0" parTransId="{FEE89679-0558-4F4C-8485-6AAA187CAD5F}" sibTransId="{10EC1FD9-8C37-4D21-BCF1-21E590B805E5}"/>
    <dgm:cxn modelId="{5CD82822-8031-46BE-9378-0E96D47500B0}" type="presParOf" srcId="{D95B9EEB-ADB8-4A07-BEC6-469E128F1E9D}" destId="{3219F5DF-B2F8-4599-9ACF-B421D333B201}"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6CE5D-831F-4ED3-BDE5-F3E01C242B0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s-ES"/>
        </a:p>
      </dgm:t>
    </dgm:pt>
    <dgm:pt modelId="{1EB45B57-466A-40E1-9CF0-649A27F2AE7E}">
      <dgm:prSet/>
      <dgm:spPr/>
      <dgm:t>
        <a:bodyPr/>
        <a:lstStyle/>
        <a:p>
          <a:r>
            <a:rPr lang="es-ES" dirty="0"/>
            <a:t>Encapsulación</a:t>
          </a:r>
        </a:p>
      </dgm:t>
    </dgm:pt>
    <dgm:pt modelId="{7ECE2A8A-07DF-423C-9829-F0BAF29DB57C}" type="parTrans" cxnId="{9266E24E-35DF-4CE5-8D96-3839663688FD}">
      <dgm:prSet/>
      <dgm:spPr/>
      <dgm:t>
        <a:bodyPr/>
        <a:lstStyle/>
        <a:p>
          <a:endParaRPr lang="es-ES"/>
        </a:p>
      </dgm:t>
    </dgm:pt>
    <dgm:pt modelId="{00930BFD-FCC6-4793-87EB-BCF97A5C760F}" type="sibTrans" cxnId="{9266E24E-35DF-4CE5-8D96-3839663688FD}">
      <dgm:prSet/>
      <dgm:spPr/>
      <dgm:t>
        <a:bodyPr/>
        <a:lstStyle/>
        <a:p>
          <a:endParaRPr lang="es-ES"/>
        </a:p>
      </dgm:t>
    </dgm:pt>
    <dgm:pt modelId="{5DF1FF42-82FE-4855-AC4C-6D7F3162B9CB}">
      <dgm:prSet/>
      <dgm:spPr/>
      <dgm:t>
        <a:bodyPr/>
        <a:lstStyle/>
        <a:p>
          <a:r>
            <a:rPr lang="es-ES" dirty="0"/>
            <a:t>Herencia</a:t>
          </a:r>
        </a:p>
      </dgm:t>
    </dgm:pt>
    <dgm:pt modelId="{A9A6E422-FC82-48E4-80C9-5B33F609F222}" type="parTrans" cxnId="{22EA3660-1C7E-4BE2-8EDF-5EEF2A572B56}">
      <dgm:prSet/>
      <dgm:spPr/>
      <dgm:t>
        <a:bodyPr/>
        <a:lstStyle/>
        <a:p>
          <a:endParaRPr lang="es-ES"/>
        </a:p>
      </dgm:t>
    </dgm:pt>
    <dgm:pt modelId="{88634AD0-B8CC-486C-9044-A979F3A61339}" type="sibTrans" cxnId="{22EA3660-1C7E-4BE2-8EDF-5EEF2A572B56}">
      <dgm:prSet/>
      <dgm:spPr/>
      <dgm:t>
        <a:bodyPr/>
        <a:lstStyle/>
        <a:p>
          <a:endParaRPr lang="es-ES"/>
        </a:p>
      </dgm:t>
    </dgm:pt>
    <dgm:pt modelId="{97333F67-3532-4E9F-89D6-513B24A5BD7E}">
      <dgm:prSet/>
      <dgm:spPr/>
      <dgm:t>
        <a:bodyPr/>
        <a:lstStyle/>
        <a:p>
          <a:r>
            <a:rPr lang="es-ES" dirty="0"/>
            <a:t>Polimorfismo</a:t>
          </a:r>
        </a:p>
      </dgm:t>
    </dgm:pt>
    <dgm:pt modelId="{EEF36989-9A48-4B9B-9B0C-D9CFDF0E3CD7}" type="parTrans" cxnId="{ADA5A162-7F42-4DA9-9FDA-DB9931B065CA}">
      <dgm:prSet/>
      <dgm:spPr/>
      <dgm:t>
        <a:bodyPr/>
        <a:lstStyle/>
        <a:p>
          <a:endParaRPr lang="es-ES"/>
        </a:p>
      </dgm:t>
    </dgm:pt>
    <dgm:pt modelId="{B774C777-7002-4D83-935F-4DC22C324974}" type="sibTrans" cxnId="{ADA5A162-7F42-4DA9-9FDA-DB9931B065CA}">
      <dgm:prSet/>
      <dgm:spPr/>
      <dgm:t>
        <a:bodyPr/>
        <a:lstStyle/>
        <a:p>
          <a:endParaRPr lang="es-ES"/>
        </a:p>
      </dgm:t>
    </dgm:pt>
    <dgm:pt modelId="{E26DEFC4-C586-4F73-9C4B-3A1E01BB3D04}">
      <dgm:prSet/>
      <dgm:spPr/>
      <dgm:t>
        <a:bodyPr/>
        <a:lstStyle/>
        <a:p>
          <a:r>
            <a:rPr lang="es-ES" dirty="0"/>
            <a:t>Abstracción</a:t>
          </a:r>
        </a:p>
      </dgm:t>
    </dgm:pt>
    <dgm:pt modelId="{88257D36-3BFA-434C-A3DF-0404C96B6C38}" type="parTrans" cxnId="{2399A443-72BC-44D7-9E5F-2AEE38FB0F2D}">
      <dgm:prSet/>
      <dgm:spPr/>
      <dgm:t>
        <a:bodyPr/>
        <a:lstStyle/>
        <a:p>
          <a:endParaRPr lang="es-ES"/>
        </a:p>
      </dgm:t>
    </dgm:pt>
    <dgm:pt modelId="{36BE95B3-7021-4F13-8594-19FF91DCFE57}" type="sibTrans" cxnId="{2399A443-72BC-44D7-9E5F-2AEE38FB0F2D}">
      <dgm:prSet/>
      <dgm:spPr/>
      <dgm:t>
        <a:bodyPr/>
        <a:lstStyle/>
        <a:p>
          <a:endParaRPr lang="es-ES"/>
        </a:p>
      </dgm:t>
    </dgm:pt>
    <dgm:pt modelId="{9B8EDAFB-2BCD-4155-B795-2E0B10E0CA48}" type="pres">
      <dgm:prSet presAssocID="{F666CE5D-831F-4ED3-BDE5-F3E01C242B08}" presName="linearFlow" presStyleCnt="0">
        <dgm:presLayoutVars>
          <dgm:dir/>
          <dgm:resizeHandles val="exact"/>
        </dgm:presLayoutVars>
      </dgm:prSet>
      <dgm:spPr/>
    </dgm:pt>
    <dgm:pt modelId="{C2A7F8E5-4333-4727-939E-01BDF3E24B2A}" type="pres">
      <dgm:prSet presAssocID="{E26DEFC4-C586-4F73-9C4B-3A1E01BB3D04}" presName="composite" presStyleCnt="0"/>
      <dgm:spPr/>
    </dgm:pt>
    <dgm:pt modelId="{11483DA0-2EAE-4E32-94F7-1508309FA38D}" type="pres">
      <dgm:prSet presAssocID="{E26DEFC4-C586-4F73-9C4B-3A1E01BB3D04}"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nsignia 1 con relleno sólido"/>
        </a:ext>
      </dgm:extLst>
    </dgm:pt>
    <dgm:pt modelId="{7087DB1D-910C-43DF-9116-D07723524334}" type="pres">
      <dgm:prSet presAssocID="{E26DEFC4-C586-4F73-9C4B-3A1E01BB3D04}" presName="txShp" presStyleLbl="node1" presStyleIdx="0" presStyleCnt="4">
        <dgm:presLayoutVars>
          <dgm:bulletEnabled val="1"/>
        </dgm:presLayoutVars>
      </dgm:prSet>
      <dgm:spPr/>
    </dgm:pt>
    <dgm:pt modelId="{6409D3FA-0592-4E53-8848-5B2F4EA9B5C6}" type="pres">
      <dgm:prSet presAssocID="{36BE95B3-7021-4F13-8594-19FF91DCFE57}" presName="spacing" presStyleCnt="0"/>
      <dgm:spPr/>
    </dgm:pt>
    <dgm:pt modelId="{818588D0-0177-4BA0-9F99-809E4F6ACE02}" type="pres">
      <dgm:prSet presAssocID="{1EB45B57-466A-40E1-9CF0-649A27F2AE7E}" presName="composite" presStyleCnt="0"/>
      <dgm:spPr/>
    </dgm:pt>
    <dgm:pt modelId="{9D507743-9560-4621-AAE7-E24993F235EA}" type="pres">
      <dgm:prSet presAssocID="{1EB45B57-466A-40E1-9CF0-649A27F2AE7E}" presName="imgShp"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Insignia con relleno sólido"/>
        </a:ext>
      </dgm:extLst>
    </dgm:pt>
    <dgm:pt modelId="{0070C043-D4CB-4A1C-A8EC-A760B7ADD7FA}" type="pres">
      <dgm:prSet presAssocID="{1EB45B57-466A-40E1-9CF0-649A27F2AE7E}" presName="txShp" presStyleLbl="node1" presStyleIdx="1" presStyleCnt="4">
        <dgm:presLayoutVars>
          <dgm:bulletEnabled val="1"/>
        </dgm:presLayoutVars>
      </dgm:prSet>
      <dgm:spPr/>
    </dgm:pt>
    <dgm:pt modelId="{3CED41B9-6183-4892-AA5B-D7D60E14DEE2}" type="pres">
      <dgm:prSet presAssocID="{00930BFD-FCC6-4793-87EB-BCF97A5C760F}" presName="spacing" presStyleCnt="0"/>
      <dgm:spPr/>
    </dgm:pt>
    <dgm:pt modelId="{1449424C-E98B-4716-A2C8-7C3782748CE6}" type="pres">
      <dgm:prSet presAssocID="{5DF1FF42-82FE-4855-AC4C-6D7F3162B9CB}" presName="composite" presStyleCnt="0"/>
      <dgm:spPr/>
    </dgm:pt>
    <dgm:pt modelId="{B272BDC3-41A2-4FE8-B365-DD12DA623A32}" type="pres">
      <dgm:prSet presAssocID="{5DF1FF42-82FE-4855-AC4C-6D7F3162B9CB}" presName="imgShp"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signia 3 con relleno sólido"/>
        </a:ext>
      </dgm:extLst>
    </dgm:pt>
    <dgm:pt modelId="{7985FB10-67DF-4608-B172-1A243B7B5FAE}" type="pres">
      <dgm:prSet presAssocID="{5DF1FF42-82FE-4855-AC4C-6D7F3162B9CB}" presName="txShp" presStyleLbl="node1" presStyleIdx="2" presStyleCnt="4">
        <dgm:presLayoutVars>
          <dgm:bulletEnabled val="1"/>
        </dgm:presLayoutVars>
      </dgm:prSet>
      <dgm:spPr/>
    </dgm:pt>
    <dgm:pt modelId="{BD5A4D36-9AB0-450C-8034-10B26425E258}" type="pres">
      <dgm:prSet presAssocID="{88634AD0-B8CC-486C-9044-A979F3A61339}" presName="spacing" presStyleCnt="0"/>
      <dgm:spPr/>
    </dgm:pt>
    <dgm:pt modelId="{D6DABACD-B298-4146-9035-063EF65D446D}" type="pres">
      <dgm:prSet presAssocID="{97333F67-3532-4E9F-89D6-513B24A5BD7E}" presName="composite" presStyleCnt="0"/>
      <dgm:spPr/>
    </dgm:pt>
    <dgm:pt modelId="{EF94B863-0B39-468A-8511-0DD22B63AC5E}" type="pres">
      <dgm:prSet presAssocID="{97333F67-3532-4E9F-89D6-513B24A5BD7E}" presName="imgShp"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nsignia 4 con relleno sólido"/>
        </a:ext>
      </dgm:extLst>
    </dgm:pt>
    <dgm:pt modelId="{72CB09A0-1F06-44E3-8488-9F0D56E7E1EF}" type="pres">
      <dgm:prSet presAssocID="{97333F67-3532-4E9F-89D6-513B24A5BD7E}" presName="txShp" presStyleLbl="node1" presStyleIdx="3" presStyleCnt="4">
        <dgm:presLayoutVars>
          <dgm:bulletEnabled val="1"/>
        </dgm:presLayoutVars>
      </dgm:prSet>
      <dgm:spPr/>
    </dgm:pt>
  </dgm:ptLst>
  <dgm:cxnLst>
    <dgm:cxn modelId="{410BC539-91B8-4E9A-B8FD-96CE9F38BA69}" type="presOf" srcId="{E26DEFC4-C586-4F73-9C4B-3A1E01BB3D04}" destId="{7087DB1D-910C-43DF-9116-D07723524334}" srcOrd="0" destOrd="0" presId="urn:microsoft.com/office/officeart/2005/8/layout/vList3"/>
    <dgm:cxn modelId="{22EA3660-1C7E-4BE2-8EDF-5EEF2A572B56}" srcId="{F666CE5D-831F-4ED3-BDE5-F3E01C242B08}" destId="{5DF1FF42-82FE-4855-AC4C-6D7F3162B9CB}" srcOrd="2" destOrd="0" parTransId="{A9A6E422-FC82-48E4-80C9-5B33F609F222}" sibTransId="{88634AD0-B8CC-486C-9044-A979F3A61339}"/>
    <dgm:cxn modelId="{ADA5A162-7F42-4DA9-9FDA-DB9931B065CA}" srcId="{F666CE5D-831F-4ED3-BDE5-F3E01C242B08}" destId="{97333F67-3532-4E9F-89D6-513B24A5BD7E}" srcOrd="3" destOrd="0" parTransId="{EEF36989-9A48-4B9B-9B0C-D9CFDF0E3CD7}" sibTransId="{B774C777-7002-4D83-935F-4DC22C324974}"/>
    <dgm:cxn modelId="{2399A443-72BC-44D7-9E5F-2AEE38FB0F2D}" srcId="{F666CE5D-831F-4ED3-BDE5-F3E01C242B08}" destId="{E26DEFC4-C586-4F73-9C4B-3A1E01BB3D04}" srcOrd="0" destOrd="0" parTransId="{88257D36-3BFA-434C-A3DF-0404C96B6C38}" sibTransId="{36BE95B3-7021-4F13-8594-19FF91DCFE57}"/>
    <dgm:cxn modelId="{9266E24E-35DF-4CE5-8D96-3839663688FD}" srcId="{F666CE5D-831F-4ED3-BDE5-F3E01C242B08}" destId="{1EB45B57-466A-40E1-9CF0-649A27F2AE7E}" srcOrd="1" destOrd="0" parTransId="{7ECE2A8A-07DF-423C-9829-F0BAF29DB57C}" sibTransId="{00930BFD-FCC6-4793-87EB-BCF97A5C760F}"/>
    <dgm:cxn modelId="{879B02BE-6329-47A1-B84C-134A9D969730}" type="presOf" srcId="{1EB45B57-466A-40E1-9CF0-649A27F2AE7E}" destId="{0070C043-D4CB-4A1C-A8EC-A760B7ADD7FA}" srcOrd="0" destOrd="0" presId="urn:microsoft.com/office/officeart/2005/8/layout/vList3"/>
    <dgm:cxn modelId="{B9EC39C3-692E-47B4-A885-D5E26A0B5B54}" type="presOf" srcId="{97333F67-3532-4E9F-89D6-513B24A5BD7E}" destId="{72CB09A0-1F06-44E3-8488-9F0D56E7E1EF}" srcOrd="0" destOrd="0" presId="urn:microsoft.com/office/officeart/2005/8/layout/vList3"/>
    <dgm:cxn modelId="{9E9A67D8-8371-4412-BF54-63ADC27C6C74}" type="presOf" srcId="{F666CE5D-831F-4ED3-BDE5-F3E01C242B08}" destId="{9B8EDAFB-2BCD-4155-B795-2E0B10E0CA48}" srcOrd="0" destOrd="0" presId="urn:microsoft.com/office/officeart/2005/8/layout/vList3"/>
    <dgm:cxn modelId="{D66D32FA-E65B-4C65-A700-CF2D00ACBAF9}" type="presOf" srcId="{5DF1FF42-82FE-4855-AC4C-6D7F3162B9CB}" destId="{7985FB10-67DF-4608-B172-1A243B7B5FAE}" srcOrd="0" destOrd="0" presId="urn:microsoft.com/office/officeart/2005/8/layout/vList3"/>
    <dgm:cxn modelId="{365BC289-54E0-435C-8E98-112139E6B263}" type="presParOf" srcId="{9B8EDAFB-2BCD-4155-B795-2E0B10E0CA48}" destId="{C2A7F8E5-4333-4727-939E-01BDF3E24B2A}" srcOrd="0" destOrd="0" presId="urn:microsoft.com/office/officeart/2005/8/layout/vList3"/>
    <dgm:cxn modelId="{1003FCCB-A278-4F7A-B018-5BA828716346}" type="presParOf" srcId="{C2A7F8E5-4333-4727-939E-01BDF3E24B2A}" destId="{11483DA0-2EAE-4E32-94F7-1508309FA38D}" srcOrd="0" destOrd="0" presId="urn:microsoft.com/office/officeart/2005/8/layout/vList3"/>
    <dgm:cxn modelId="{87A73FBA-5C58-46EA-8052-8CAD11F93643}" type="presParOf" srcId="{C2A7F8E5-4333-4727-939E-01BDF3E24B2A}" destId="{7087DB1D-910C-43DF-9116-D07723524334}" srcOrd="1" destOrd="0" presId="urn:microsoft.com/office/officeart/2005/8/layout/vList3"/>
    <dgm:cxn modelId="{37470689-7CF1-4D1A-89A9-18905A6CCF2C}" type="presParOf" srcId="{9B8EDAFB-2BCD-4155-B795-2E0B10E0CA48}" destId="{6409D3FA-0592-4E53-8848-5B2F4EA9B5C6}" srcOrd="1" destOrd="0" presId="urn:microsoft.com/office/officeart/2005/8/layout/vList3"/>
    <dgm:cxn modelId="{9BB8D1C1-0B10-4492-AEB6-041B0E48E95E}" type="presParOf" srcId="{9B8EDAFB-2BCD-4155-B795-2E0B10E0CA48}" destId="{818588D0-0177-4BA0-9F99-809E4F6ACE02}" srcOrd="2" destOrd="0" presId="urn:microsoft.com/office/officeart/2005/8/layout/vList3"/>
    <dgm:cxn modelId="{A0A79197-DC94-4ACB-9B28-DB0A163DACFC}" type="presParOf" srcId="{818588D0-0177-4BA0-9F99-809E4F6ACE02}" destId="{9D507743-9560-4621-AAE7-E24993F235EA}" srcOrd="0" destOrd="0" presId="urn:microsoft.com/office/officeart/2005/8/layout/vList3"/>
    <dgm:cxn modelId="{AD8694F9-B122-473E-88D4-191ED0AE5A47}" type="presParOf" srcId="{818588D0-0177-4BA0-9F99-809E4F6ACE02}" destId="{0070C043-D4CB-4A1C-A8EC-A760B7ADD7FA}" srcOrd="1" destOrd="0" presId="urn:microsoft.com/office/officeart/2005/8/layout/vList3"/>
    <dgm:cxn modelId="{1E76635D-D357-4A3D-9AAE-23DBD6407D15}" type="presParOf" srcId="{9B8EDAFB-2BCD-4155-B795-2E0B10E0CA48}" destId="{3CED41B9-6183-4892-AA5B-D7D60E14DEE2}" srcOrd="3" destOrd="0" presId="urn:microsoft.com/office/officeart/2005/8/layout/vList3"/>
    <dgm:cxn modelId="{CE379593-D56E-4D59-B811-1C567D7B7842}" type="presParOf" srcId="{9B8EDAFB-2BCD-4155-B795-2E0B10E0CA48}" destId="{1449424C-E98B-4716-A2C8-7C3782748CE6}" srcOrd="4" destOrd="0" presId="urn:microsoft.com/office/officeart/2005/8/layout/vList3"/>
    <dgm:cxn modelId="{07C5E60A-E690-4EC6-AB60-68333EC0E6A4}" type="presParOf" srcId="{1449424C-E98B-4716-A2C8-7C3782748CE6}" destId="{B272BDC3-41A2-4FE8-B365-DD12DA623A32}" srcOrd="0" destOrd="0" presId="urn:microsoft.com/office/officeart/2005/8/layout/vList3"/>
    <dgm:cxn modelId="{B3F25E3F-EBA9-4336-A609-613E891EDFC4}" type="presParOf" srcId="{1449424C-E98B-4716-A2C8-7C3782748CE6}" destId="{7985FB10-67DF-4608-B172-1A243B7B5FAE}" srcOrd="1" destOrd="0" presId="urn:microsoft.com/office/officeart/2005/8/layout/vList3"/>
    <dgm:cxn modelId="{91CF2E41-4A63-4737-9CE2-8BDED7BACBA4}" type="presParOf" srcId="{9B8EDAFB-2BCD-4155-B795-2E0B10E0CA48}" destId="{BD5A4D36-9AB0-450C-8034-10B26425E258}" srcOrd="5" destOrd="0" presId="urn:microsoft.com/office/officeart/2005/8/layout/vList3"/>
    <dgm:cxn modelId="{E48AE41D-870F-43DF-AF80-17D593C6446E}" type="presParOf" srcId="{9B8EDAFB-2BCD-4155-B795-2E0B10E0CA48}" destId="{D6DABACD-B298-4146-9035-063EF65D446D}" srcOrd="6" destOrd="0" presId="urn:microsoft.com/office/officeart/2005/8/layout/vList3"/>
    <dgm:cxn modelId="{2C3AA097-BDE9-4AFD-8178-653E48A7BBDD}" type="presParOf" srcId="{D6DABACD-B298-4146-9035-063EF65D446D}" destId="{EF94B863-0B39-468A-8511-0DD22B63AC5E}" srcOrd="0" destOrd="0" presId="urn:microsoft.com/office/officeart/2005/8/layout/vList3"/>
    <dgm:cxn modelId="{F85A8EAE-E0DA-4FE5-A3E8-F749DF584B5E}" type="presParOf" srcId="{D6DABACD-B298-4146-9035-063EF65D446D}" destId="{72CB09A0-1F06-44E3-8488-9F0D56E7E1EF}"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5D70FE-9999-4665-B0D4-23D9F2BFA1C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s-ES"/>
        </a:p>
      </dgm:t>
    </dgm:pt>
    <dgm:pt modelId="{897BF058-BDD8-49E9-9D72-2B1F66C98BFB}">
      <dgm:prSet/>
      <dgm:spPr/>
      <dgm:t>
        <a:bodyPr/>
        <a:lstStyle/>
        <a:p>
          <a:r>
            <a:rPr lang="es-ES" dirty="0"/>
            <a:t>Modularidad</a:t>
          </a:r>
        </a:p>
      </dgm:t>
    </dgm:pt>
    <dgm:pt modelId="{E32B9D9C-2D74-49B0-ACE6-12CFB941476D}" type="parTrans" cxnId="{7D80DD26-E308-4B1D-86B4-E4A0146AC952}">
      <dgm:prSet/>
      <dgm:spPr/>
      <dgm:t>
        <a:bodyPr/>
        <a:lstStyle/>
        <a:p>
          <a:endParaRPr lang="es-ES"/>
        </a:p>
      </dgm:t>
    </dgm:pt>
    <dgm:pt modelId="{6BA57FC3-CEDB-4CF3-BFCD-09D284383DA2}" type="sibTrans" cxnId="{7D80DD26-E308-4B1D-86B4-E4A0146AC952}">
      <dgm:prSet/>
      <dgm:spPr/>
      <dgm:t>
        <a:bodyPr/>
        <a:lstStyle/>
        <a:p>
          <a:endParaRPr lang="es-ES"/>
        </a:p>
      </dgm:t>
    </dgm:pt>
    <dgm:pt modelId="{9C4252A7-6A00-4841-A2A7-6ABEF5DF38EE}">
      <dgm:prSet/>
      <dgm:spPr/>
      <dgm:t>
        <a:bodyPr/>
        <a:lstStyle/>
        <a:p>
          <a:r>
            <a:rPr lang="es-ES"/>
            <a:t>Principio de ocultación</a:t>
          </a:r>
        </a:p>
      </dgm:t>
    </dgm:pt>
    <dgm:pt modelId="{35B7E8E2-013D-4F5B-9805-3DE65F41D4CC}" type="parTrans" cxnId="{445F842F-B073-4183-A9D5-72C4DD68681F}">
      <dgm:prSet/>
      <dgm:spPr/>
      <dgm:t>
        <a:bodyPr/>
        <a:lstStyle/>
        <a:p>
          <a:endParaRPr lang="es-ES"/>
        </a:p>
      </dgm:t>
    </dgm:pt>
    <dgm:pt modelId="{DE9090E6-3A63-469C-B5E2-BA28F0492034}" type="sibTrans" cxnId="{445F842F-B073-4183-A9D5-72C4DD68681F}">
      <dgm:prSet/>
      <dgm:spPr/>
      <dgm:t>
        <a:bodyPr/>
        <a:lstStyle/>
        <a:p>
          <a:endParaRPr lang="es-ES"/>
        </a:p>
      </dgm:t>
    </dgm:pt>
    <dgm:pt modelId="{42B951A2-2115-4BC9-9F66-51444B6440A8}">
      <dgm:prSet/>
      <dgm:spPr/>
      <dgm:t>
        <a:bodyPr/>
        <a:lstStyle/>
        <a:p>
          <a:r>
            <a:rPr lang="es-ES"/>
            <a:t>Recolección de basura</a:t>
          </a:r>
        </a:p>
      </dgm:t>
    </dgm:pt>
    <dgm:pt modelId="{A353F52F-84CE-4407-92D6-87DFBF59B733}" type="parTrans" cxnId="{1D3FD711-99C7-4717-A0E6-87E1391A23DE}">
      <dgm:prSet/>
      <dgm:spPr/>
      <dgm:t>
        <a:bodyPr/>
        <a:lstStyle/>
        <a:p>
          <a:endParaRPr lang="es-ES"/>
        </a:p>
      </dgm:t>
    </dgm:pt>
    <dgm:pt modelId="{32E9617F-3D0E-4B0B-8A07-C0CA22EE6B06}" type="sibTrans" cxnId="{1D3FD711-99C7-4717-A0E6-87E1391A23DE}">
      <dgm:prSet/>
      <dgm:spPr/>
      <dgm:t>
        <a:bodyPr/>
        <a:lstStyle/>
        <a:p>
          <a:endParaRPr lang="es-ES"/>
        </a:p>
      </dgm:t>
    </dgm:pt>
    <dgm:pt modelId="{BCF57152-3E59-412B-AF5C-9B2D1B9A6F01}" type="pres">
      <dgm:prSet presAssocID="{755D70FE-9999-4665-B0D4-23D9F2BFA1CD}" presName="Name0" presStyleCnt="0">
        <dgm:presLayoutVars>
          <dgm:chPref val="3"/>
          <dgm:dir/>
          <dgm:animLvl val="lvl"/>
          <dgm:resizeHandles/>
        </dgm:presLayoutVars>
      </dgm:prSet>
      <dgm:spPr/>
    </dgm:pt>
    <dgm:pt modelId="{77C9D7E5-082A-491B-9BEE-4528E0B39EC0}" type="pres">
      <dgm:prSet presAssocID="{897BF058-BDD8-49E9-9D72-2B1F66C98BFB}" presName="horFlow" presStyleCnt="0"/>
      <dgm:spPr/>
    </dgm:pt>
    <dgm:pt modelId="{4C2B42E3-C98A-4AFC-A450-762F477F3472}" type="pres">
      <dgm:prSet presAssocID="{897BF058-BDD8-49E9-9D72-2B1F66C98BFB}" presName="bigChev" presStyleLbl="node1" presStyleIdx="0" presStyleCnt="3" custScaleX="288410"/>
      <dgm:spPr/>
    </dgm:pt>
    <dgm:pt modelId="{65C8B753-D356-4EC5-858D-0984764036B2}" type="pres">
      <dgm:prSet presAssocID="{897BF058-BDD8-49E9-9D72-2B1F66C98BFB}" presName="vSp" presStyleCnt="0"/>
      <dgm:spPr/>
    </dgm:pt>
    <dgm:pt modelId="{81B08A4E-0000-4F97-A807-AB9FE89AC54B}" type="pres">
      <dgm:prSet presAssocID="{9C4252A7-6A00-4841-A2A7-6ABEF5DF38EE}" presName="horFlow" presStyleCnt="0"/>
      <dgm:spPr/>
    </dgm:pt>
    <dgm:pt modelId="{7983435C-B7BF-4D10-A153-237D93C7E88F}" type="pres">
      <dgm:prSet presAssocID="{9C4252A7-6A00-4841-A2A7-6ABEF5DF38EE}" presName="bigChev" presStyleLbl="node1" presStyleIdx="1" presStyleCnt="3" custScaleX="288410"/>
      <dgm:spPr/>
    </dgm:pt>
    <dgm:pt modelId="{814A2E19-6AFB-47AB-9DAB-575E5C4C643A}" type="pres">
      <dgm:prSet presAssocID="{9C4252A7-6A00-4841-A2A7-6ABEF5DF38EE}" presName="vSp" presStyleCnt="0"/>
      <dgm:spPr/>
    </dgm:pt>
    <dgm:pt modelId="{308FF5E1-EB36-4CD9-870D-1B45B0DFC017}" type="pres">
      <dgm:prSet presAssocID="{42B951A2-2115-4BC9-9F66-51444B6440A8}" presName="horFlow" presStyleCnt="0"/>
      <dgm:spPr/>
    </dgm:pt>
    <dgm:pt modelId="{6BAF44BA-7940-4C9C-86A9-9C445642A233}" type="pres">
      <dgm:prSet presAssocID="{42B951A2-2115-4BC9-9F66-51444B6440A8}" presName="bigChev" presStyleLbl="node1" presStyleIdx="2" presStyleCnt="3" custScaleX="288410"/>
      <dgm:spPr/>
    </dgm:pt>
  </dgm:ptLst>
  <dgm:cxnLst>
    <dgm:cxn modelId="{1D3FD711-99C7-4717-A0E6-87E1391A23DE}" srcId="{755D70FE-9999-4665-B0D4-23D9F2BFA1CD}" destId="{42B951A2-2115-4BC9-9F66-51444B6440A8}" srcOrd="2" destOrd="0" parTransId="{A353F52F-84CE-4407-92D6-87DFBF59B733}" sibTransId="{32E9617F-3D0E-4B0B-8A07-C0CA22EE6B06}"/>
    <dgm:cxn modelId="{7D80DD26-E308-4B1D-86B4-E4A0146AC952}" srcId="{755D70FE-9999-4665-B0D4-23D9F2BFA1CD}" destId="{897BF058-BDD8-49E9-9D72-2B1F66C98BFB}" srcOrd="0" destOrd="0" parTransId="{E32B9D9C-2D74-49B0-ACE6-12CFB941476D}" sibTransId="{6BA57FC3-CEDB-4CF3-BFCD-09D284383DA2}"/>
    <dgm:cxn modelId="{445F842F-B073-4183-A9D5-72C4DD68681F}" srcId="{755D70FE-9999-4665-B0D4-23D9F2BFA1CD}" destId="{9C4252A7-6A00-4841-A2A7-6ABEF5DF38EE}" srcOrd="1" destOrd="0" parTransId="{35B7E8E2-013D-4F5B-9805-3DE65F41D4CC}" sibTransId="{DE9090E6-3A63-469C-B5E2-BA28F0492034}"/>
    <dgm:cxn modelId="{473F463B-AF4A-44B2-991D-6B0A5A38B531}" type="presOf" srcId="{42B951A2-2115-4BC9-9F66-51444B6440A8}" destId="{6BAF44BA-7940-4C9C-86A9-9C445642A233}" srcOrd="0" destOrd="0" presId="urn:microsoft.com/office/officeart/2005/8/layout/lProcess3"/>
    <dgm:cxn modelId="{F274F63C-EE2A-40F6-BD28-30981EEC1644}" type="presOf" srcId="{9C4252A7-6A00-4841-A2A7-6ABEF5DF38EE}" destId="{7983435C-B7BF-4D10-A153-237D93C7E88F}" srcOrd="0" destOrd="0" presId="urn:microsoft.com/office/officeart/2005/8/layout/lProcess3"/>
    <dgm:cxn modelId="{5C10B09D-5943-468A-961D-002755A2C9FE}" type="presOf" srcId="{897BF058-BDD8-49E9-9D72-2B1F66C98BFB}" destId="{4C2B42E3-C98A-4AFC-A450-762F477F3472}" srcOrd="0" destOrd="0" presId="urn:microsoft.com/office/officeart/2005/8/layout/lProcess3"/>
    <dgm:cxn modelId="{3CE841FB-48A4-409F-B56C-545AC7C7DA1E}" type="presOf" srcId="{755D70FE-9999-4665-B0D4-23D9F2BFA1CD}" destId="{BCF57152-3E59-412B-AF5C-9B2D1B9A6F01}" srcOrd="0" destOrd="0" presId="urn:microsoft.com/office/officeart/2005/8/layout/lProcess3"/>
    <dgm:cxn modelId="{BAF5D33D-6FCF-4EDD-B934-E5530991427C}" type="presParOf" srcId="{BCF57152-3E59-412B-AF5C-9B2D1B9A6F01}" destId="{77C9D7E5-082A-491B-9BEE-4528E0B39EC0}" srcOrd="0" destOrd="0" presId="urn:microsoft.com/office/officeart/2005/8/layout/lProcess3"/>
    <dgm:cxn modelId="{F3093D7E-ED9A-4A6D-9576-429B516C94AC}" type="presParOf" srcId="{77C9D7E5-082A-491B-9BEE-4528E0B39EC0}" destId="{4C2B42E3-C98A-4AFC-A450-762F477F3472}" srcOrd="0" destOrd="0" presId="urn:microsoft.com/office/officeart/2005/8/layout/lProcess3"/>
    <dgm:cxn modelId="{4C3467B3-FAEB-49D4-981D-421E8E0E72CD}" type="presParOf" srcId="{BCF57152-3E59-412B-AF5C-9B2D1B9A6F01}" destId="{65C8B753-D356-4EC5-858D-0984764036B2}" srcOrd="1" destOrd="0" presId="urn:microsoft.com/office/officeart/2005/8/layout/lProcess3"/>
    <dgm:cxn modelId="{8944E818-09D3-4FD9-9B29-4563CC812883}" type="presParOf" srcId="{BCF57152-3E59-412B-AF5C-9B2D1B9A6F01}" destId="{81B08A4E-0000-4F97-A807-AB9FE89AC54B}" srcOrd="2" destOrd="0" presId="urn:microsoft.com/office/officeart/2005/8/layout/lProcess3"/>
    <dgm:cxn modelId="{7DB3A0DD-D36B-4738-AA61-52CBD1E7C6C0}" type="presParOf" srcId="{81B08A4E-0000-4F97-A807-AB9FE89AC54B}" destId="{7983435C-B7BF-4D10-A153-237D93C7E88F}" srcOrd="0" destOrd="0" presId="urn:microsoft.com/office/officeart/2005/8/layout/lProcess3"/>
    <dgm:cxn modelId="{381CF9D6-FDA4-4E8D-8110-59A53D2A5EDD}" type="presParOf" srcId="{BCF57152-3E59-412B-AF5C-9B2D1B9A6F01}" destId="{814A2E19-6AFB-47AB-9DAB-575E5C4C643A}" srcOrd="3" destOrd="0" presId="urn:microsoft.com/office/officeart/2005/8/layout/lProcess3"/>
    <dgm:cxn modelId="{B8647152-F31D-4439-A5A4-F426E7BB2E8F}" type="presParOf" srcId="{BCF57152-3E59-412B-AF5C-9B2D1B9A6F01}" destId="{308FF5E1-EB36-4CD9-870D-1B45B0DFC017}" srcOrd="4" destOrd="0" presId="urn:microsoft.com/office/officeart/2005/8/layout/lProcess3"/>
    <dgm:cxn modelId="{B44AF025-ABA9-45B9-B903-2EE44331CA61}" type="presParOf" srcId="{308FF5E1-EB36-4CD9-870D-1B45B0DFC017}" destId="{6BAF44BA-7940-4C9C-86A9-9C445642A233}"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EE9792-D63A-40DC-9A43-33C790C2CFC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s-ES"/>
        </a:p>
      </dgm:t>
    </dgm:pt>
    <dgm:pt modelId="{1A91DBB7-FAA7-4FE8-A656-A2F6F8E0588D}">
      <dgm:prSet/>
      <dgm:spPr/>
      <dgm:t>
        <a:bodyPr/>
        <a:lstStyle/>
        <a:p>
          <a:pPr algn="l"/>
          <a:r>
            <a:rPr lang="es-ES" b="1" dirty="0"/>
            <a:t>Denotar las características esenciales de un objeto</a:t>
          </a:r>
          <a:r>
            <a:rPr lang="es-ES" dirty="0"/>
            <a:t>, donde se capturan sus comportamientos, es un proceso mental de extracción de las características esenciales de algo, ignorando los detalles superfluos.</a:t>
          </a:r>
        </a:p>
      </dgm:t>
    </dgm:pt>
    <dgm:pt modelId="{1935BA08-A6F1-4A32-865F-2CA95D702D8A}" type="parTrans" cxnId="{9596DCED-D762-45FF-BA10-68A0EA64F915}">
      <dgm:prSet/>
      <dgm:spPr/>
      <dgm:t>
        <a:bodyPr/>
        <a:lstStyle/>
        <a:p>
          <a:endParaRPr lang="es-ES"/>
        </a:p>
      </dgm:t>
    </dgm:pt>
    <dgm:pt modelId="{10233762-F5B3-45EB-B1A6-A9E325D7C957}" type="sibTrans" cxnId="{9596DCED-D762-45FF-BA10-68A0EA64F915}">
      <dgm:prSet/>
      <dgm:spPr/>
      <dgm:t>
        <a:bodyPr/>
        <a:lstStyle/>
        <a:p>
          <a:endParaRPr lang="es-ES"/>
        </a:p>
      </dgm:t>
    </dgm:pt>
    <dgm:pt modelId="{0913D2C8-6E45-4E1D-BF5D-AC54718336FB}">
      <dgm:prSet/>
      <dgm:spPr/>
      <dgm:t>
        <a:bodyPr/>
        <a:lstStyle/>
        <a:p>
          <a:pPr algn="l"/>
          <a:r>
            <a:rPr lang="es-ES" dirty="0"/>
            <a:t>Cada objeto en el sistema sirve como modelo de un "agente" abstracto que puede realizar trabajo, informar y cambiar su estado, y "comunicarse" con otros objetos en el sistema sin revelar "cómo" se implementan estas características. </a:t>
          </a:r>
        </a:p>
      </dgm:t>
    </dgm:pt>
    <dgm:pt modelId="{E7CEF974-7F26-4DDA-ABCE-6287C5066463}" type="parTrans" cxnId="{F73AB248-8A76-4530-93C7-DA394DBDA688}">
      <dgm:prSet/>
      <dgm:spPr/>
      <dgm:t>
        <a:bodyPr/>
        <a:lstStyle/>
        <a:p>
          <a:endParaRPr lang="es-ES"/>
        </a:p>
      </dgm:t>
    </dgm:pt>
    <dgm:pt modelId="{A08B5DF5-9289-4CA0-BA45-4B38D37F0254}" type="sibTrans" cxnId="{F73AB248-8A76-4530-93C7-DA394DBDA688}">
      <dgm:prSet/>
      <dgm:spPr/>
      <dgm:t>
        <a:bodyPr anchor="b"/>
        <a:lstStyle/>
        <a:p>
          <a:endParaRPr lang="es-ES"/>
        </a:p>
      </dgm:t>
    </dgm:pt>
    <dgm:pt modelId="{A67786C6-EF51-4303-BF4E-C1A0E4725643}">
      <dgm:prSet/>
      <dgm:spPr/>
      <dgm:t>
        <a:bodyPr/>
        <a:lstStyle/>
        <a:p>
          <a:pPr algn="l"/>
          <a:r>
            <a:rPr lang="es-ES" altLang="en-US" dirty="0"/>
            <a:t>El proceso de abstracción permite seleccionar las características relevantes dentro de un conjunto e </a:t>
          </a:r>
          <a:r>
            <a:rPr lang="es-ES" altLang="en-US" b="1" dirty="0"/>
            <a:t>identificar comportamientos comunes</a:t>
          </a:r>
          <a:r>
            <a:rPr lang="es-ES" altLang="en-US" dirty="0"/>
            <a:t> para definir nuevos tipos de entidades en el mundo real. </a:t>
          </a:r>
          <a:endParaRPr lang="es-ES" dirty="0"/>
        </a:p>
      </dgm:t>
    </dgm:pt>
    <dgm:pt modelId="{065A111E-982C-4123-8F04-730C3E0862E5}" type="parTrans" cxnId="{DF759D38-1148-44F0-ABF9-C04D7C5A3733}">
      <dgm:prSet/>
      <dgm:spPr/>
      <dgm:t>
        <a:bodyPr/>
        <a:lstStyle/>
        <a:p>
          <a:endParaRPr lang="es-ES"/>
        </a:p>
      </dgm:t>
    </dgm:pt>
    <dgm:pt modelId="{DE6CB8E8-FEC5-493E-9B17-F9EF54DD29F4}" type="sibTrans" cxnId="{DF759D38-1148-44F0-ABF9-C04D7C5A3733}">
      <dgm:prSet/>
      <dgm:spPr/>
      <dgm:t>
        <a:bodyPr/>
        <a:lstStyle/>
        <a:p>
          <a:endParaRPr lang="es-ES"/>
        </a:p>
      </dgm:t>
    </dgm:pt>
    <dgm:pt modelId="{1A961C04-DB3F-4EB5-BE3D-56CFC2BAC3BE}">
      <dgm:prSet/>
      <dgm:spPr/>
      <dgm:t>
        <a:bodyPr/>
        <a:lstStyle/>
        <a:p>
          <a:pPr algn="l"/>
          <a:r>
            <a:rPr lang="es-ES" altLang="en-US" dirty="0"/>
            <a:t>La abstracción </a:t>
          </a:r>
          <a:r>
            <a:rPr lang="es-ES" altLang="en-US" b="1" dirty="0"/>
            <a:t>es clave en el proceso de análisis y diseño orientado a objetos</a:t>
          </a:r>
          <a:r>
            <a:rPr lang="es-ES" altLang="en-US" dirty="0"/>
            <a:t>, ya que mediante ella podemos llegar a armar un conjunto de clases que permitan modelar la realidad o el problema que se quiere atacar.</a:t>
          </a:r>
        </a:p>
      </dgm:t>
    </dgm:pt>
    <dgm:pt modelId="{442926A5-6803-49D3-AD5B-2EA91B100844}" type="parTrans" cxnId="{826CB054-1A44-4131-8251-8A74A49FFAF0}">
      <dgm:prSet/>
      <dgm:spPr/>
      <dgm:t>
        <a:bodyPr/>
        <a:lstStyle/>
        <a:p>
          <a:endParaRPr lang="es-ES"/>
        </a:p>
      </dgm:t>
    </dgm:pt>
    <dgm:pt modelId="{9D915079-A8C3-423A-B495-9EC90FE2B138}" type="sibTrans" cxnId="{826CB054-1A44-4131-8251-8A74A49FFAF0}">
      <dgm:prSet/>
      <dgm:spPr/>
      <dgm:t>
        <a:bodyPr/>
        <a:lstStyle/>
        <a:p>
          <a:endParaRPr lang="es-ES"/>
        </a:p>
      </dgm:t>
    </dgm:pt>
    <dgm:pt modelId="{C95285FC-12AC-48D1-A6E3-C6E80F4FBA8F}" type="pres">
      <dgm:prSet presAssocID="{31EE9792-D63A-40DC-9A43-33C790C2CFC0}" presName="Name0" presStyleCnt="0">
        <dgm:presLayoutVars>
          <dgm:dir/>
          <dgm:resizeHandles val="exact"/>
        </dgm:presLayoutVars>
      </dgm:prSet>
      <dgm:spPr/>
    </dgm:pt>
    <dgm:pt modelId="{ECBD3717-19F1-4092-9142-9241D360C1B5}" type="pres">
      <dgm:prSet presAssocID="{1A91DBB7-FAA7-4FE8-A656-A2F6F8E0588D}" presName="node" presStyleLbl="node1" presStyleIdx="0" presStyleCnt="4">
        <dgm:presLayoutVars>
          <dgm:bulletEnabled val="1"/>
        </dgm:presLayoutVars>
      </dgm:prSet>
      <dgm:spPr/>
    </dgm:pt>
    <dgm:pt modelId="{7090E0B3-8243-486F-9992-C5D113352C0B}" type="pres">
      <dgm:prSet presAssocID="{10233762-F5B3-45EB-B1A6-A9E325D7C957}" presName="sibTrans" presStyleCnt="0"/>
      <dgm:spPr/>
    </dgm:pt>
    <dgm:pt modelId="{2463B111-8239-4F82-A73F-AB89692E6809}" type="pres">
      <dgm:prSet presAssocID="{0913D2C8-6E45-4E1D-BF5D-AC54718336FB}" presName="node" presStyleLbl="node1" presStyleIdx="1" presStyleCnt="4">
        <dgm:presLayoutVars>
          <dgm:bulletEnabled val="1"/>
        </dgm:presLayoutVars>
      </dgm:prSet>
      <dgm:spPr/>
    </dgm:pt>
    <dgm:pt modelId="{018985D7-2B8D-4EC5-B551-FA3924282260}" type="pres">
      <dgm:prSet presAssocID="{A08B5DF5-9289-4CA0-BA45-4B38D37F0254}" presName="sibTrans" presStyleCnt="0"/>
      <dgm:spPr/>
    </dgm:pt>
    <dgm:pt modelId="{F2E0766D-50B3-440C-AFFF-2890C0772C56}" type="pres">
      <dgm:prSet presAssocID="{A67786C6-EF51-4303-BF4E-C1A0E4725643}" presName="node" presStyleLbl="node1" presStyleIdx="2" presStyleCnt="4">
        <dgm:presLayoutVars>
          <dgm:bulletEnabled val="1"/>
        </dgm:presLayoutVars>
      </dgm:prSet>
      <dgm:spPr/>
    </dgm:pt>
    <dgm:pt modelId="{A1617F12-D6FD-4A03-B69A-F3BCACCDEFD6}" type="pres">
      <dgm:prSet presAssocID="{DE6CB8E8-FEC5-493E-9B17-F9EF54DD29F4}" presName="sibTrans" presStyleCnt="0"/>
      <dgm:spPr/>
    </dgm:pt>
    <dgm:pt modelId="{4A88B068-DAC3-467D-9A15-AFF4DE43CA59}" type="pres">
      <dgm:prSet presAssocID="{1A961C04-DB3F-4EB5-BE3D-56CFC2BAC3BE}" presName="node" presStyleLbl="node1" presStyleIdx="3" presStyleCnt="4">
        <dgm:presLayoutVars>
          <dgm:bulletEnabled val="1"/>
        </dgm:presLayoutVars>
      </dgm:prSet>
      <dgm:spPr/>
    </dgm:pt>
  </dgm:ptLst>
  <dgm:cxnLst>
    <dgm:cxn modelId="{8F8B8310-5D8A-46A2-A853-FA3B116068EB}" type="presOf" srcId="{0913D2C8-6E45-4E1D-BF5D-AC54718336FB}" destId="{2463B111-8239-4F82-A73F-AB89692E6809}" srcOrd="0" destOrd="0" presId="urn:microsoft.com/office/officeart/2005/8/layout/hList6"/>
    <dgm:cxn modelId="{DF759D38-1148-44F0-ABF9-C04D7C5A3733}" srcId="{31EE9792-D63A-40DC-9A43-33C790C2CFC0}" destId="{A67786C6-EF51-4303-BF4E-C1A0E4725643}" srcOrd="2" destOrd="0" parTransId="{065A111E-982C-4123-8F04-730C3E0862E5}" sibTransId="{DE6CB8E8-FEC5-493E-9B17-F9EF54DD29F4}"/>
    <dgm:cxn modelId="{F73AB248-8A76-4530-93C7-DA394DBDA688}" srcId="{31EE9792-D63A-40DC-9A43-33C790C2CFC0}" destId="{0913D2C8-6E45-4E1D-BF5D-AC54718336FB}" srcOrd="1" destOrd="0" parTransId="{E7CEF974-7F26-4DDA-ABCE-6287C5066463}" sibTransId="{A08B5DF5-9289-4CA0-BA45-4B38D37F0254}"/>
    <dgm:cxn modelId="{826CB054-1A44-4131-8251-8A74A49FFAF0}" srcId="{31EE9792-D63A-40DC-9A43-33C790C2CFC0}" destId="{1A961C04-DB3F-4EB5-BE3D-56CFC2BAC3BE}" srcOrd="3" destOrd="0" parTransId="{442926A5-6803-49D3-AD5B-2EA91B100844}" sibTransId="{9D915079-A8C3-423A-B495-9EC90FE2B138}"/>
    <dgm:cxn modelId="{654322C9-1BC3-4004-8042-1399EB3ADF3C}" type="presOf" srcId="{1A961C04-DB3F-4EB5-BE3D-56CFC2BAC3BE}" destId="{4A88B068-DAC3-467D-9A15-AFF4DE43CA59}" srcOrd="0" destOrd="0" presId="urn:microsoft.com/office/officeart/2005/8/layout/hList6"/>
    <dgm:cxn modelId="{5FE409E8-E0E4-4D19-B450-BF4BCFEE716B}" type="presOf" srcId="{A67786C6-EF51-4303-BF4E-C1A0E4725643}" destId="{F2E0766D-50B3-440C-AFFF-2890C0772C56}" srcOrd="0" destOrd="0" presId="urn:microsoft.com/office/officeart/2005/8/layout/hList6"/>
    <dgm:cxn modelId="{9596DCED-D762-45FF-BA10-68A0EA64F915}" srcId="{31EE9792-D63A-40DC-9A43-33C790C2CFC0}" destId="{1A91DBB7-FAA7-4FE8-A656-A2F6F8E0588D}" srcOrd="0" destOrd="0" parTransId="{1935BA08-A6F1-4A32-865F-2CA95D702D8A}" sibTransId="{10233762-F5B3-45EB-B1A6-A9E325D7C957}"/>
    <dgm:cxn modelId="{4A3C42F0-5E2C-4B4F-8B35-12757C301085}" type="presOf" srcId="{1A91DBB7-FAA7-4FE8-A656-A2F6F8E0588D}" destId="{ECBD3717-19F1-4092-9142-9241D360C1B5}" srcOrd="0" destOrd="0" presId="urn:microsoft.com/office/officeart/2005/8/layout/hList6"/>
    <dgm:cxn modelId="{602112F4-629D-47D8-9D03-8CFB0D5597B8}" type="presOf" srcId="{31EE9792-D63A-40DC-9A43-33C790C2CFC0}" destId="{C95285FC-12AC-48D1-A6E3-C6E80F4FBA8F}" srcOrd="0" destOrd="0" presId="urn:microsoft.com/office/officeart/2005/8/layout/hList6"/>
    <dgm:cxn modelId="{532D4CB5-68FA-4EB4-907B-D5920ED6DCE3}" type="presParOf" srcId="{C95285FC-12AC-48D1-A6E3-C6E80F4FBA8F}" destId="{ECBD3717-19F1-4092-9142-9241D360C1B5}" srcOrd="0" destOrd="0" presId="urn:microsoft.com/office/officeart/2005/8/layout/hList6"/>
    <dgm:cxn modelId="{A048EBDE-E134-4B13-9428-F861F1D34F20}" type="presParOf" srcId="{C95285FC-12AC-48D1-A6E3-C6E80F4FBA8F}" destId="{7090E0B3-8243-486F-9992-C5D113352C0B}" srcOrd="1" destOrd="0" presId="urn:microsoft.com/office/officeart/2005/8/layout/hList6"/>
    <dgm:cxn modelId="{B36DFF71-617B-48BE-B6A8-E41143BA9046}" type="presParOf" srcId="{C95285FC-12AC-48D1-A6E3-C6E80F4FBA8F}" destId="{2463B111-8239-4F82-A73F-AB89692E6809}" srcOrd="2" destOrd="0" presId="urn:microsoft.com/office/officeart/2005/8/layout/hList6"/>
    <dgm:cxn modelId="{32080157-A21B-447B-8083-F49091FB5B6B}" type="presParOf" srcId="{C95285FC-12AC-48D1-A6E3-C6E80F4FBA8F}" destId="{018985D7-2B8D-4EC5-B551-FA3924282260}" srcOrd="3" destOrd="0" presId="urn:microsoft.com/office/officeart/2005/8/layout/hList6"/>
    <dgm:cxn modelId="{8D399ECC-2508-4156-A07B-6DE12BC7E6FF}" type="presParOf" srcId="{C95285FC-12AC-48D1-A6E3-C6E80F4FBA8F}" destId="{F2E0766D-50B3-440C-AFFF-2890C0772C56}" srcOrd="4" destOrd="0" presId="urn:microsoft.com/office/officeart/2005/8/layout/hList6"/>
    <dgm:cxn modelId="{07E65A1B-97B3-4BB1-A751-6392C5099303}" type="presParOf" srcId="{C95285FC-12AC-48D1-A6E3-C6E80F4FBA8F}" destId="{A1617F12-D6FD-4A03-B69A-F3BCACCDEFD6}" srcOrd="5" destOrd="0" presId="urn:microsoft.com/office/officeart/2005/8/layout/hList6"/>
    <dgm:cxn modelId="{C029EEBD-0BD0-4F0E-9EEB-2F685DFEA26A}" type="presParOf" srcId="{C95285FC-12AC-48D1-A6E3-C6E80F4FBA8F}" destId="{4A88B068-DAC3-467D-9A15-AFF4DE43CA59}"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A33339-E664-4996-B3EB-29F35A76ED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434BD693-949D-4B54-9C8E-670A9B3D4930}">
      <dgm:prSet/>
      <dgm:spPr/>
      <dgm:t>
        <a:bodyPr/>
        <a:lstStyle/>
        <a:p>
          <a:r>
            <a:rPr lang="es-ES" dirty="0"/>
            <a:t>proceso mental de extracción de las características esenciales de algo, ignorando los detalles superfluos</a:t>
          </a:r>
        </a:p>
      </dgm:t>
    </dgm:pt>
    <dgm:pt modelId="{75C7B42E-C31C-480C-8C84-6756AEF78B94}" type="parTrans" cxnId="{281066AE-2D64-4EDA-9F49-81AA6F34EC18}">
      <dgm:prSet/>
      <dgm:spPr/>
      <dgm:t>
        <a:bodyPr/>
        <a:lstStyle/>
        <a:p>
          <a:endParaRPr lang="es-ES"/>
        </a:p>
      </dgm:t>
    </dgm:pt>
    <dgm:pt modelId="{7C2BDC6C-89B5-4539-9158-87E5CF34B036}" type="sibTrans" cxnId="{281066AE-2D64-4EDA-9F49-81AA6F34EC18}">
      <dgm:prSet/>
      <dgm:spPr/>
      <dgm:t>
        <a:bodyPr/>
        <a:lstStyle/>
        <a:p>
          <a:endParaRPr lang="es-ES"/>
        </a:p>
      </dgm:t>
    </dgm:pt>
    <dgm:pt modelId="{45D4F3F4-C188-404C-8586-5950F13FC893}">
      <dgm:prSet/>
      <dgm:spPr/>
      <dgm:t>
        <a:bodyPr/>
        <a:lstStyle/>
        <a:p>
          <a:r>
            <a:rPr lang="es-ES" b="1" dirty="0"/>
            <a:t>Características</a:t>
          </a:r>
          <a:r>
            <a:rPr lang="es-ES" dirty="0"/>
            <a:t>: pico, alas, plumas, patas, etc.</a:t>
          </a:r>
        </a:p>
      </dgm:t>
    </dgm:pt>
    <dgm:pt modelId="{3892F5D5-BF66-494E-95EC-54B62D212988}" type="parTrans" cxnId="{601CA52F-A482-4C6C-A792-361FDCAAC765}">
      <dgm:prSet/>
      <dgm:spPr/>
      <dgm:t>
        <a:bodyPr/>
        <a:lstStyle/>
        <a:p>
          <a:endParaRPr lang="es-ES"/>
        </a:p>
      </dgm:t>
    </dgm:pt>
    <dgm:pt modelId="{02054142-25A2-42C0-B3B2-5CF5B1B7FE12}" type="sibTrans" cxnId="{601CA52F-A482-4C6C-A792-361FDCAAC765}">
      <dgm:prSet/>
      <dgm:spPr/>
      <dgm:t>
        <a:bodyPr/>
        <a:lstStyle/>
        <a:p>
          <a:endParaRPr lang="es-ES"/>
        </a:p>
      </dgm:t>
    </dgm:pt>
    <dgm:pt modelId="{5429152A-9A2A-4601-802E-A4311E61F494}">
      <dgm:prSet/>
      <dgm:spPr/>
      <dgm:t>
        <a:bodyPr/>
        <a:lstStyle/>
        <a:p>
          <a:r>
            <a:rPr lang="es-ES" b="1" dirty="0"/>
            <a:t>Funcionalidades</a:t>
          </a:r>
          <a:r>
            <a:rPr lang="es-ES" dirty="0"/>
            <a:t>: volar, comer, beber, etc.</a:t>
          </a:r>
        </a:p>
      </dgm:t>
    </dgm:pt>
    <dgm:pt modelId="{ECBC8C11-FF4E-4231-972B-CC5D109DD19A}" type="parTrans" cxnId="{601A4AAB-A7B0-4A8E-84F2-3010FCAE42E5}">
      <dgm:prSet/>
      <dgm:spPr/>
      <dgm:t>
        <a:bodyPr/>
        <a:lstStyle/>
        <a:p>
          <a:endParaRPr lang="es-ES"/>
        </a:p>
      </dgm:t>
    </dgm:pt>
    <dgm:pt modelId="{4F2F1912-6BC7-4ADB-A0BB-3D5A50D3E4D8}" type="sibTrans" cxnId="{601A4AAB-A7B0-4A8E-84F2-3010FCAE42E5}">
      <dgm:prSet/>
      <dgm:spPr/>
      <dgm:t>
        <a:bodyPr/>
        <a:lstStyle/>
        <a:p>
          <a:endParaRPr lang="es-ES"/>
        </a:p>
      </dgm:t>
    </dgm:pt>
    <dgm:pt modelId="{8DF92AE0-B089-495B-8167-CBC8B4A40C47}" type="pres">
      <dgm:prSet presAssocID="{6BA33339-E664-4996-B3EB-29F35A76EDEC}" presName="linear" presStyleCnt="0">
        <dgm:presLayoutVars>
          <dgm:animLvl val="lvl"/>
          <dgm:resizeHandles val="exact"/>
        </dgm:presLayoutVars>
      </dgm:prSet>
      <dgm:spPr/>
    </dgm:pt>
    <dgm:pt modelId="{A9908F14-93C1-4F48-A632-61E43BA36BE0}" type="pres">
      <dgm:prSet presAssocID="{434BD693-949D-4B54-9C8E-670A9B3D4930}" presName="parentText" presStyleLbl="node1" presStyleIdx="0" presStyleCnt="1" custScaleY="53766" custLinFactNeighborY="-27394">
        <dgm:presLayoutVars>
          <dgm:chMax val="0"/>
          <dgm:bulletEnabled val="1"/>
        </dgm:presLayoutVars>
      </dgm:prSet>
      <dgm:spPr/>
    </dgm:pt>
    <dgm:pt modelId="{963B563D-4DC8-4E0E-8D5F-63AC13AEFA49}" type="pres">
      <dgm:prSet presAssocID="{434BD693-949D-4B54-9C8E-670A9B3D4930}" presName="childText" presStyleLbl="revTx" presStyleIdx="0" presStyleCnt="1">
        <dgm:presLayoutVars>
          <dgm:bulletEnabled val="1"/>
        </dgm:presLayoutVars>
      </dgm:prSet>
      <dgm:spPr/>
    </dgm:pt>
  </dgm:ptLst>
  <dgm:cxnLst>
    <dgm:cxn modelId="{542B8C00-B0C5-4A51-9127-838B954016CB}" type="presOf" srcId="{5429152A-9A2A-4601-802E-A4311E61F494}" destId="{963B563D-4DC8-4E0E-8D5F-63AC13AEFA49}" srcOrd="0" destOrd="1" presId="urn:microsoft.com/office/officeart/2005/8/layout/vList2"/>
    <dgm:cxn modelId="{B0F3890E-D928-47F1-BCAC-D86A1CDF4031}" type="presOf" srcId="{434BD693-949D-4B54-9C8E-670A9B3D4930}" destId="{A9908F14-93C1-4F48-A632-61E43BA36BE0}" srcOrd="0" destOrd="0" presId="urn:microsoft.com/office/officeart/2005/8/layout/vList2"/>
    <dgm:cxn modelId="{601CA52F-A482-4C6C-A792-361FDCAAC765}" srcId="{434BD693-949D-4B54-9C8E-670A9B3D4930}" destId="{45D4F3F4-C188-404C-8586-5950F13FC893}" srcOrd="0" destOrd="0" parTransId="{3892F5D5-BF66-494E-95EC-54B62D212988}" sibTransId="{02054142-25A2-42C0-B3B2-5CF5B1B7FE12}"/>
    <dgm:cxn modelId="{47E6DB64-5E7E-43AC-AB14-5F3BDADC90CF}" type="presOf" srcId="{6BA33339-E664-4996-B3EB-29F35A76EDEC}" destId="{8DF92AE0-B089-495B-8167-CBC8B4A40C47}" srcOrd="0" destOrd="0" presId="urn:microsoft.com/office/officeart/2005/8/layout/vList2"/>
    <dgm:cxn modelId="{8229A84C-1882-4FD5-BFC6-EDAA8CA0AACB}" type="presOf" srcId="{45D4F3F4-C188-404C-8586-5950F13FC893}" destId="{963B563D-4DC8-4E0E-8D5F-63AC13AEFA49}" srcOrd="0" destOrd="0" presId="urn:microsoft.com/office/officeart/2005/8/layout/vList2"/>
    <dgm:cxn modelId="{601A4AAB-A7B0-4A8E-84F2-3010FCAE42E5}" srcId="{434BD693-949D-4B54-9C8E-670A9B3D4930}" destId="{5429152A-9A2A-4601-802E-A4311E61F494}" srcOrd="1" destOrd="0" parTransId="{ECBC8C11-FF4E-4231-972B-CC5D109DD19A}" sibTransId="{4F2F1912-6BC7-4ADB-A0BB-3D5A50D3E4D8}"/>
    <dgm:cxn modelId="{281066AE-2D64-4EDA-9F49-81AA6F34EC18}" srcId="{6BA33339-E664-4996-B3EB-29F35A76EDEC}" destId="{434BD693-949D-4B54-9C8E-670A9B3D4930}" srcOrd="0" destOrd="0" parTransId="{75C7B42E-C31C-480C-8C84-6756AEF78B94}" sibTransId="{7C2BDC6C-89B5-4539-9158-87E5CF34B036}"/>
    <dgm:cxn modelId="{F8B304D6-47E2-4353-87A6-EB319FCD2312}" type="presParOf" srcId="{8DF92AE0-B089-495B-8167-CBC8B4A40C47}" destId="{A9908F14-93C1-4F48-A632-61E43BA36BE0}" srcOrd="0" destOrd="0" presId="urn:microsoft.com/office/officeart/2005/8/layout/vList2"/>
    <dgm:cxn modelId="{0E7DE753-8A49-44A3-B6FD-F9F1910B9A58}" type="presParOf" srcId="{8DF92AE0-B089-495B-8167-CBC8B4A40C47}" destId="{963B563D-4DC8-4E0E-8D5F-63AC13AEFA49}"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A33339-E664-4996-B3EB-29F35A76ED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45D4F3F4-C188-404C-8586-5950F13FC893}">
      <dgm:prSet custT="1"/>
      <dgm:spPr/>
      <dgm:t>
        <a:bodyPr/>
        <a:lstStyle/>
        <a:p>
          <a:r>
            <a:rPr lang="es-ES" altLang="en-US" sz="3200" b="1" dirty="0"/>
            <a:t>Características</a:t>
          </a:r>
          <a:r>
            <a:rPr lang="es-ES" altLang="en-US" sz="3200" dirty="0"/>
            <a:t>: marca, modelo, color, fallo detectado, </a:t>
          </a:r>
          <a:r>
            <a:rPr lang="es-ES" sz="3200" dirty="0"/>
            <a:t>etc.</a:t>
          </a:r>
        </a:p>
      </dgm:t>
    </dgm:pt>
    <dgm:pt modelId="{3892F5D5-BF66-494E-95EC-54B62D212988}" type="parTrans" cxnId="{601CA52F-A482-4C6C-A792-361FDCAAC765}">
      <dgm:prSet/>
      <dgm:spPr/>
      <dgm:t>
        <a:bodyPr/>
        <a:lstStyle/>
        <a:p>
          <a:endParaRPr lang="es-ES"/>
        </a:p>
      </dgm:t>
    </dgm:pt>
    <dgm:pt modelId="{02054142-25A2-42C0-B3B2-5CF5B1B7FE12}" type="sibTrans" cxnId="{601CA52F-A482-4C6C-A792-361FDCAAC765}">
      <dgm:prSet/>
      <dgm:spPr/>
      <dgm:t>
        <a:bodyPr/>
        <a:lstStyle/>
        <a:p>
          <a:endParaRPr lang="es-ES"/>
        </a:p>
      </dgm:t>
    </dgm:pt>
    <dgm:pt modelId="{5429152A-9A2A-4601-802E-A4311E61F494}">
      <dgm:prSet custT="1"/>
      <dgm:spPr/>
      <dgm:t>
        <a:bodyPr/>
        <a:lstStyle/>
        <a:p>
          <a:r>
            <a:rPr lang="es-ES" sz="3200" b="1" dirty="0"/>
            <a:t>Funcionalidades</a:t>
          </a:r>
          <a:r>
            <a:rPr lang="es-ES" sz="3200" dirty="0"/>
            <a:t>: </a:t>
          </a:r>
          <a:r>
            <a:rPr lang="es-ES" altLang="en-US" sz="3200" dirty="0">
              <a:sym typeface="+mn-ea"/>
            </a:rPr>
            <a:t>arrancar, parar, acelerar, etc.</a:t>
          </a:r>
          <a:endParaRPr lang="es-ES" sz="3200" dirty="0"/>
        </a:p>
      </dgm:t>
    </dgm:pt>
    <dgm:pt modelId="{ECBC8C11-FF4E-4231-972B-CC5D109DD19A}" type="parTrans" cxnId="{601A4AAB-A7B0-4A8E-84F2-3010FCAE42E5}">
      <dgm:prSet/>
      <dgm:spPr/>
      <dgm:t>
        <a:bodyPr/>
        <a:lstStyle/>
        <a:p>
          <a:endParaRPr lang="es-ES"/>
        </a:p>
      </dgm:t>
    </dgm:pt>
    <dgm:pt modelId="{4F2F1912-6BC7-4ADB-A0BB-3D5A50D3E4D8}" type="sibTrans" cxnId="{601A4AAB-A7B0-4A8E-84F2-3010FCAE42E5}">
      <dgm:prSet/>
      <dgm:spPr/>
      <dgm:t>
        <a:bodyPr/>
        <a:lstStyle/>
        <a:p>
          <a:endParaRPr lang="es-ES"/>
        </a:p>
      </dgm:t>
    </dgm:pt>
    <dgm:pt modelId="{434BD693-949D-4B54-9C8E-670A9B3D4930}">
      <dgm:prSet custT="1"/>
      <dgm:spPr/>
      <dgm:t>
        <a:bodyPr/>
        <a:lstStyle/>
        <a:p>
          <a:r>
            <a:rPr lang="es-ES" sz="3400" dirty="0"/>
            <a:t>En este caso la clase vehículo tendría:</a:t>
          </a:r>
        </a:p>
      </dgm:t>
    </dgm:pt>
    <dgm:pt modelId="{7C2BDC6C-89B5-4539-9158-87E5CF34B036}" type="sibTrans" cxnId="{281066AE-2D64-4EDA-9F49-81AA6F34EC18}">
      <dgm:prSet/>
      <dgm:spPr/>
      <dgm:t>
        <a:bodyPr/>
        <a:lstStyle/>
        <a:p>
          <a:endParaRPr lang="es-ES"/>
        </a:p>
      </dgm:t>
    </dgm:pt>
    <dgm:pt modelId="{75C7B42E-C31C-480C-8C84-6756AEF78B94}" type="parTrans" cxnId="{281066AE-2D64-4EDA-9F49-81AA6F34EC18}">
      <dgm:prSet/>
      <dgm:spPr/>
      <dgm:t>
        <a:bodyPr/>
        <a:lstStyle/>
        <a:p>
          <a:endParaRPr lang="es-ES"/>
        </a:p>
      </dgm:t>
    </dgm:pt>
    <dgm:pt modelId="{8DF92AE0-B089-495B-8167-CBC8B4A40C47}" type="pres">
      <dgm:prSet presAssocID="{6BA33339-E664-4996-B3EB-29F35A76EDEC}" presName="linear" presStyleCnt="0">
        <dgm:presLayoutVars>
          <dgm:animLvl val="lvl"/>
          <dgm:resizeHandles val="exact"/>
        </dgm:presLayoutVars>
      </dgm:prSet>
      <dgm:spPr/>
    </dgm:pt>
    <dgm:pt modelId="{A9908F14-93C1-4F48-A632-61E43BA36BE0}" type="pres">
      <dgm:prSet presAssocID="{434BD693-949D-4B54-9C8E-670A9B3D4930}" presName="parentText" presStyleLbl="node1" presStyleIdx="0" presStyleCnt="1" custScaleY="53766" custLinFactNeighborY="-27394">
        <dgm:presLayoutVars>
          <dgm:chMax val="0"/>
          <dgm:bulletEnabled val="1"/>
        </dgm:presLayoutVars>
      </dgm:prSet>
      <dgm:spPr/>
    </dgm:pt>
    <dgm:pt modelId="{963B563D-4DC8-4E0E-8D5F-63AC13AEFA49}" type="pres">
      <dgm:prSet presAssocID="{434BD693-949D-4B54-9C8E-670A9B3D4930}" presName="childText" presStyleLbl="revTx" presStyleIdx="0" presStyleCnt="1">
        <dgm:presLayoutVars>
          <dgm:bulletEnabled val="1"/>
        </dgm:presLayoutVars>
      </dgm:prSet>
      <dgm:spPr/>
    </dgm:pt>
  </dgm:ptLst>
  <dgm:cxnLst>
    <dgm:cxn modelId="{542B8C00-B0C5-4A51-9127-838B954016CB}" type="presOf" srcId="{5429152A-9A2A-4601-802E-A4311E61F494}" destId="{963B563D-4DC8-4E0E-8D5F-63AC13AEFA49}" srcOrd="0" destOrd="1" presId="urn:microsoft.com/office/officeart/2005/8/layout/vList2"/>
    <dgm:cxn modelId="{B0F3890E-D928-47F1-BCAC-D86A1CDF4031}" type="presOf" srcId="{434BD693-949D-4B54-9C8E-670A9B3D4930}" destId="{A9908F14-93C1-4F48-A632-61E43BA36BE0}" srcOrd="0" destOrd="0" presId="urn:microsoft.com/office/officeart/2005/8/layout/vList2"/>
    <dgm:cxn modelId="{601CA52F-A482-4C6C-A792-361FDCAAC765}" srcId="{434BD693-949D-4B54-9C8E-670A9B3D4930}" destId="{45D4F3F4-C188-404C-8586-5950F13FC893}" srcOrd="0" destOrd="0" parTransId="{3892F5D5-BF66-494E-95EC-54B62D212988}" sibTransId="{02054142-25A2-42C0-B3B2-5CF5B1B7FE12}"/>
    <dgm:cxn modelId="{47E6DB64-5E7E-43AC-AB14-5F3BDADC90CF}" type="presOf" srcId="{6BA33339-E664-4996-B3EB-29F35A76EDEC}" destId="{8DF92AE0-B089-495B-8167-CBC8B4A40C47}" srcOrd="0" destOrd="0" presId="urn:microsoft.com/office/officeart/2005/8/layout/vList2"/>
    <dgm:cxn modelId="{8229A84C-1882-4FD5-BFC6-EDAA8CA0AACB}" type="presOf" srcId="{45D4F3F4-C188-404C-8586-5950F13FC893}" destId="{963B563D-4DC8-4E0E-8D5F-63AC13AEFA49}" srcOrd="0" destOrd="0" presId="urn:microsoft.com/office/officeart/2005/8/layout/vList2"/>
    <dgm:cxn modelId="{601A4AAB-A7B0-4A8E-84F2-3010FCAE42E5}" srcId="{434BD693-949D-4B54-9C8E-670A9B3D4930}" destId="{5429152A-9A2A-4601-802E-A4311E61F494}" srcOrd="1" destOrd="0" parTransId="{ECBC8C11-FF4E-4231-972B-CC5D109DD19A}" sibTransId="{4F2F1912-6BC7-4ADB-A0BB-3D5A50D3E4D8}"/>
    <dgm:cxn modelId="{281066AE-2D64-4EDA-9F49-81AA6F34EC18}" srcId="{6BA33339-E664-4996-B3EB-29F35A76EDEC}" destId="{434BD693-949D-4B54-9C8E-670A9B3D4930}" srcOrd="0" destOrd="0" parTransId="{75C7B42E-C31C-480C-8C84-6756AEF78B94}" sibTransId="{7C2BDC6C-89B5-4539-9158-87E5CF34B036}"/>
    <dgm:cxn modelId="{F8B304D6-47E2-4353-87A6-EB319FCD2312}" type="presParOf" srcId="{8DF92AE0-B089-495B-8167-CBC8B4A40C47}" destId="{A9908F14-93C1-4F48-A632-61E43BA36BE0}" srcOrd="0" destOrd="0" presId="urn:microsoft.com/office/officeart/2005/8/layout/vList2"/>
    <dgm:cxn modelId="{0E7DE753-8A49-44A3-B6FD-F9F1910B9A58}" type="presParOf" srcId="{8DF92AE0-B089-495B-8167-CBC8B4A40C47}" destId="{963B563D-4DC8-4E0E-8D5F-63AC13AEFA4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A33339-E664-4996-B3EB-29F35A76ED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434BD693-949D-4B54-9C8E-670A9B3D4930}">
      <dgm:prSet/>
      <dgm:spPr/>
      <dgm:t>
        <a:bodyPr/>
        <a:lstStyle/>
        <a:p>
          <a:r>
            <a:rPr lang="es-ES" altLang="en-US" dirty="0"/>
            <a:t>La gerencia de un taller mecánico necesita un sistema para controlar los vehículos que ingresan a sus instalaciones. </a:t>
          </a:r>
          <a:endParaRPr lang="es-ES" dirty="0"/>
        </a:p>
      </dgm:t>
    </dgm:pt>
    <dgm:pt modelId="{75C7B42E-C31C-480C-8C84-6756AEF78B94}" type="parTrans" cxnId="{281066AE-2D64-4EDA-9F49-81AA6F34EC18}">
      <dgm:prSet/>
      <dgm:spPr/>
      <dgm:t>
        <a:bodyPr/>
        <a:lstStyle/>
        <a:p>
          <a:endParaRPr lang="es-ES"/>
        </a:p>
      </dgm:t>
    </dgm:pt>
    <dgm:pt modelId="{7C2BDC6C-89B5-4539-9158-87E5CF34B036}" type="sibTrans" cxnId="{281066AE-2D64-4EDA-9F49-81AA6F34EC18}">
      <dgm:prSet/>
      <dgm:spPr/>
      <dgm:t>
        <a:bodyPr/>
        <a:lstStyle/>
        <a:p>
          <a:endParaRPr lang="es-ES"/>
        </a:p>
      </dgm:t>
    </dgm:pt>
    <dgm:pt modelId="{8DF92AE0-B089-495B-8167-CBC8B4A40C47}" type="pres">
      <dgm:prSet presAssocID="{6BA33339-E664-4996-B3EB-29F35A76EDEC}" presName="linear" presStyleCnt="0">
        <dgm:presLayoutVars>
          <dgm:animLvl val="lvl"/>
          <dgm:resizeHandles val="exact"/>
        </dgm:presLayoutVars>
      </dgm:prSet>
      <dgm:spPr/>
    </dgm:pt>
    <dgm:pt modelId="{A9908F14-93C1-4F48-A632-61E43BA36BE0}" type="pres">
      <dgm:prSet presAssocID="{434BD693-949D-4B54-9C8E-670A9B3D4930}" presName="parentText" presStyleLbl="node1" presStyleIdx="0" presStyleCnt="1" custScaleY="27032" custLinFactNeighborY="368">
        <dgm:presLayoutVars>
          <dgm:chMax val="0"/>
          <dgm:bulletEnabled val="1"/>
        </dgm:presLayoutVars>
      </dgm:prSet>
      <dgm:spPr/>
    </dgm:pt>
  </dgm:ptLst>
  <dgm:cxnLst>
    <dgm:cxn modelId="{B0F3890E-D928-47F1-BCAC-D86A1CDF4031}" type="presOf" srcId="{434BD693-949D-4B54-9C8E-670A9B3D4930}" destId="{A9908F14-93C1-4F48-A632-61E43BA36BE0}" srcOrd="0" destOrd="0" presId="urn:microsoft.com/office/officeart/2005/8/layout/vList2"/>
    <dgm:cxn modelId="{47E6DB64-5E7E-43AC-AB14-5F3BDADC90CF}" type="presOf" srcId="{6BA33339-E664-4996-B3EB-29F35A76EDEC}" destId="{8DF92AE0-B089-495B-8167-CBC8B4A40C47}" srcOrd="0" destOrd="0" presId="urn:microsoft.com/office/officeart/2005/8/layout/vList2"/>
    <dgm:cxn modelId="{281066AE-2D64-4EDA-9F49-81AA6F34EC18}" srcId="{6BA33339-E664-4996-B3EB-29F35A76EDEC}" destId="{434BD693-949D-4B54-9C8E-670A9B3D4930}" srcOrd="0" destOrd="0" parTransId="{75C7B42E-C31C-480C-8C84-6756AEF78B94}" sibTransId="{7C2BDC6C-89B5-4539-9158-87E5CF34B036}"/>
    <dgm:cxn modelId="{F8B304D6-47E2-4353-87A6-EB319FCD2312}" type="presParOf" srcId="{8DF92AE0-B089-495B-8167-CBC8B4A40C47}" destId="{A9908F14-93C1-4F48-A632-61E43BA36BE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9F5DF-B2F8-4599-9ACF-B421D333B201}">
      <dsp:nvSpPr>
        <dsp:cNvPr id="0" name=""/>
        <dsp:cNvSpPr/>
      </dsp:nvSpPr>
      <dsp:spPr>
        <a:xfrm>
          <a:off x="0" y="18036"/>
          <a:ext cx="8534400" cy="421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La P.O.O. (también conocida como O.O.P., por sus siglas en inglés) es lo que se conoce como </a:t>
          </a:r>
          <a:r>
            <a:rPr lang="es-ES" sz="3600" b="1" kern="1200" dirty="0"/>
            <a:t>un paradigma o modelo de programación</a:t>
          </a:r>
          <a:r>
            <a:rPr lang="es-ES" sz="3600" kern="1200" dirty="0"/>
            <a:t>. Esto significa que no es un lenguaje específico, o una tecnología, sino una forma de programar, una manera de plantearse la programación. </a:t>
          </a:r>
        </a:p>
      </dsp:txBody>
      <dsp:txXfrm>
        <a:off x="205613" y="223649"/>
        <a:ext cx="8123174" cy="38007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58450-FFA8-4B2C-BE01-B786980F650D}">
      <dsp:nvSpPr>
        <dsp:cNvPr id="0" name=""/>
        <dsp:cNvSpPr/>
      </dsp:nvSpPr>
      <dsp:spPr>
        <a:xfrm rot="10800000">
          <a:off x="966316" y="439"/>
          <a:ext cx="9140671" cy="179908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347" tIns="106680" rIns="199136" bIns="106680" numCol="1" spcCol="1270" anchor="ctr" anchorCtr="0">
          <a:noAutofit/>
        </a:bodyPr>
        <a:lstStyle/>
        <a:p>
          <a:pPr marL="0" lvl="0" indent="0" algn="ctr" defTabSz="1244600">
            <a:lnSpc>
              <a:spcPct val="90000"/>
            </a:lnSpc>
            <a:spcBef>
              <a:spcPct val="0"/>
            </a:spcBef>
            <a:spcAft>
              <a:spcPct val="35000"/>
            </a:spcAft>
            <a:buNone/>
          </a:pPr>
          <a:r>
            <a:rPr lang="es-ES" altLang="en-US" sz="2800" kern="1200" dirty="0"/>
            <a:t>Lo que hace el usuario puede ser controlado internamente, evitando que todo colapse por una intervención indeseada.</a:t>
          </a:r>
          <a:endParaRPr lang="es-ES" sz="2800" kern="1200" dirty="0"/>
        </a:p>
      </dsp:txBody>
      <dsp:txXfrm rot="10800000">
        <a:off x="1416088" y="439"/>
        <a:ext cx="8690899" cy="1799087"/>
      </dsp:txXfrm>
    </dsp:sp>
    <dsp:sp modelId="{79A98728-208E-47D0-B660-4631C9B2ADB1}">
      <dsp:nvSpPr>
        <dsp:cNvPr id="0" name=""/>
        <dsp:cNvSpPr/>
      </dsp:nvSpPr>
      <dsp:spPr>
        <a:xfrm>
          <a:off x="0" y="439"/>
          <a:ext cx="1799087" cy="179908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C065CE-32C0-489C-A260-A85AF4F65538}">
      <dsp:nvSpPr>
        <dsp:cNvPr id="0" name=""/>
        <dsp:cNvSpPr/>
      </dsp:nvSpPr>
      <dsp:spPr>
        <a:xfrm rot="10800000">
          <a:off x="966316" y="2296533"/>
          <a:ext cx="9140671" cy="179908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347" tIns="106680" rIns="199136" bIns="106680" numCol="1" spcCol="1270" anchor="ctr" anchorCtr="0">
          <a:noAutofit/>
        </a:bodyPr>
        <a:lstStyle/>
        <a:p>
          <a:pPr marL="0" lvl="0" indent="0" algn="ctr" defTabSz="1244600">
            <a:lnSpc>
              <a:spcPct val="90000"/>
            </a:lnSpc>
            <a:spcBef>
              <a:spcPct val="0"/>
            </a:spcBef>
            <a:spcAft>
              <a:spcPct val="35000"/>
            </a:spcAft>
            <a:buNone/>
          </a:pPr>
          <a:r>
            <a:rPr lang="es-ES" altLang="en-US" sz="2800" kern="1200" dirty="0"/>
            <a:t>Al hacer que la mayor parte del código esté oculto, se pueden hacer cambios y/o mejoras sin que eso afecte el modo como los usuarios van a utilizar el código. Sólo hay que mantener igual la forma de acceder a él.</a:t>
          </a:r>
          <a:endParaRPr lang="es-ES" sz="2800" kern="1200" dirty="0"/>
        </a:p>
      </dsp:txBody>
      <dsp:txXfrm rot="10800000">
        <a:off x="1416088" y="2296533"/>
        <a:ext cx="8690899" cy="1799087"/>
      </dsp:txXfrm>
    </dsp:sp>
    <dsp:sp modelId="{A44F9905-6362-47A8-9278-6DCC79A2C0B9}">
      <dsp:nvSpPr>
        <dsp:cNvPr id="0" name=""/>
        <dsp:cNvSpPr/>
      </dsp:nvSpPr>
      <dsp:spPr>
        <a:xfrm>
          <a:off x="0" y="2296533"/>
          <a:ext cx="1799087" cy="179908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CBAAB-9454-4537-AF8B-49102D390C95}">
      <dsp:nvSpPr>
        <dsp:cNvPr id="0" name=""/>
        <dsp:cNvSpPr/>
      </dsp:nvSpPr>
      <dsp:spPr>
        <a:xfrm>
          <a:off x="263239" y="443617"/>
          <a:ext cx="1362188" cy="136218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D72AF2-AB30-4533-BC12-5C6673B464C7}">
      <dsp:nvSpPr>
        <dsp:cNvPr id="0" name=""/>
        <dsp:cNvSpPr/>
      </dsp:nvSpPr>
      <dsp:spPr>
        <a:xfrm rot="10800000">
          <a:off x="558534" y="729676"/>
          <a:ext cx="790069" cy="79006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DDBB6-F7B8-46C8-A209-A5D805150B6A}">
      <dsp:nvSpPr>
        <dsp:cNvPr id="0" name=""/>
        <dsp:cNvSpPr/>
      </dsp:nvSpPr>
      <dsp:spPr>
        <a:xfrm>
          <a:off x="1917324" y="443617"/>
          <a:ext cx="3210871" cy="1362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altLang="en-US" sz="2400" kern="1200" dirty="0"/>
            <a:t>La herencia es la capacidad que tiene una clase de derivar las propiedades y métodos de otra.</a:t>
          </a:r>
          <a:endParaRPr lang="es-ES" sz="2400" kern="1200" dirty="0"/>
        </a:p>
      </dsp:txBody>
      <dsp:txXfrm>
        <a:off x="1917324" y="443617"/>
        <a:ext cx="3210871" cy="1362188"/>
      </dsp:txXfrm>
    </dsp:sp>
    <dsp:sp modelId="{01D05797-A606-4623-A0B5-7EAD1BA12FD2}">
      <dsp:nvSpPr>
        <dsp:cNvPr id="0" name=""/>
        <dsp:cNvSpPr/>
      </dsp:nvSpPr>
      <dsp:spPr>
        <a:xfrm>
          <a:off x="5687667" y="443617"/>
          <a:ext cx="1362188" cy="136218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B126E-23E9-4310-B3B7-D6790B407CC0}">
      <dsp:nvSpPr>
        <dsp:cNvPr id="0" name=""/>
        <dsp:cNvSpPr/>
      </dsp:nvSpPr>
      <dsp:spPr>
        <a:xfrm rot="10800000">
          <a:off x="5982962" y="729676"/>
          <a:ext cx="790069" cy="79006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56AE21-7CAC-4209-9D20-3E9B27E11789}">
      <dsp:nvSpPr>
        <dsp:cNvPr id="0" name=""/>
        <dsp:cNvSpPr/>
      </dsp:nvSpPr>
      <dsp:spPr>
        <a:xfrm>
          <a:off x="7341752" y="443617"/>
          <a:ext cx="3210871" cy="1362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altLang="en-US" sz="2400" kern="1200" dirty="0"/>
            <a:t>Permite derivar una nueva clase a partir de una existente.</a:t>
          </a:r>
          <a:endParaRPr lang="es-ES" sz="2400" kern="1200" dirty="0"/>
        </a:p>
      </dsp:txBody>
      <dsp:txXfrm>
        <a:off x="7341752" y="443617"/>
        <a:ext cx="3210871" cy="1362188"/>
      </dsp:txXfrm>
    </dsp:sp>
    <dsp:sp modelId="{72C71BBA-2B4C-4EDC-A95F-48D600ECA233}">
      <dsp:nvSpPr>
        <dsp:cNvPr id="0" name=""/>
        <dsp:cNvSpPr/>
      </dsp:nvSpPr>
      <dsp:spPr>
        <a:xfrm>
          <a:off x="263239" y="2545532"/>
          <a:ext cx="1362188" cy="136218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07E0D-C29D-459B-AF19-BA6CE24A317E}">
      <dsp:nvSpPr>
        <dsp:cNvPr id="0" name=""/>
        <dsp:cNvSpPr/>
      </dsp:nvSpPr>
      <dsp:spPr>
        <a:xfrm rot="10800000">
          <a:off x="558534" y="2831592"/>
          <a:ext cx="790069" cy="79006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8B996-FA96-485D-B93A-1C9D816637E2}">
      <dsp:nvSpPr>
        <dsp:cNvPr id="0" name=""/>
        <dsp:cNvSpPr/>
      </dsp:nvSpPr>
      <dsp:spPr>
        <a:xfrm>
          <a:off x="1917324" y="2545532"/>
          <a:ext cx="3210871" cy="1362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altLang="en-US" sz="2400" kern="1200" dirty="0"/>
            <a:t>La clase existente es conocida como clase madre,  superclase, o clase base.</a:t>
          </a:r>
          <a:endParaRPr lang="es-ES" sz="2400" kern="1200" dirty="0"/>
        </a:p>
      </dsp:txBody>
      <dsp:txXfrm>
        <a:off x="1917324" y="2545532"/>
        <a:ext cx="3210871" cy="1362188"/>
      </dsp:txXfrm>
    </dsp:sp>
    <dsp:sp modelId="{AE476AC0-67F1-4D04-80CD-2781B26E70B3}">
      <dsp:nvSpPr>
        <dsp:cNvPr id="0" name=""/>
        <dsp:cNvSpPr/>
      </dsp:nvSpPr>
      <dsp:spPr>
        <a:xfrm>
          <a:off x="5687667" y="2545532"/>
          <a:ext cx="1362188" cy="136218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FCD1C4-3CE5-4A6E-A6BA-6C499E7ABC36}">
      <dsp:nvSpPr>
        <dsp:cNvPr id="0" name=""/>
        <dsp:cNvSpPr/>
      </dsp:nvSpPr>
      <dsp:spPr>
        <a:xfrm rot="10800000">
          <a:off x="5982962" y="2831592"/>
          <a:ext cx="790069" cy="79006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CFDBF3-1C63-423E-8079-9A1AD14943BD}">
      <dsp:nvSpPr>
        <dsp:cNvPr id="0" name=""/>
        <dsp:cNvSpPr/>
      </dsp:nvSpPr>
      <dsp:spPr>
        <a:xfrm>
          <a:off x="7341752" y="2545532"/>
          <a:ext cx="3210871" cy="1362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altLang="en-US" sz="2400" kern="1200" dirty="0"/>
            <a:t>La clase derivada también es conocida como clase hija o subclase.</a:t>
          </a:r>
        </a:p>
      </dsp:txBody>
      <dsp:txXfrm>
        <a:off x="7341752" y="2545532"/>
        <a:ext cx="3210871" cy="13621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6178D-DA1C-4453-A93D-F4BF6FFF3138}">
      <dsp:nvSpPr>
        <dsp:cNvPr id="0" name=""/>
        <dsp:cNvSpPr/>
      </dsp:nvSpPr>
      <dsp:spPr>
        <a:xfrm>
          <a:off x="3393820" y="0"/>
          <a:ext cx="5249683" cy="5249683"/>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5A167-D0DB-4960-88D9-4677ABC132B6}">
      <dsp:nvSpPr>
        <dsp:cNvPr id="0" name=""/>
        <dsp:cNvSpPr/>
      </dsp:nvSpPr>
      <dsp:spPr>
        <a:xfrm>
          <a:off x="81932" y="182625"/>
          <a:ext cx="5890404" cy="204737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Permite a los programadores crear una jerarquía entre un grupo de clases que tienen características similares.</a:t>
          </a:r>
        </a:p>
      </dsp:txBody>
      <dsp:txXfrm>
        <a:off x="181877" y="282570"/>
        <a:ext cx="5690514" cy="1847486"/>
      </dsp:txXfrm>
    </dsp:sp>
    <dsp:sp modelId="{3B0AB447-D66C-4327-8CB8-20CE2850E984}">
      <dsp:nvSpPr>
        <dsp:cNvPr id="0" name=""/>
        <dsp:cNvSpPr/>
      </dsp:nvSpPr>
      <dsp:spPr>
        <a:xfrm>
          <a:off x="6092299" y="182625"/>
          <a:ext cx="5890404" cy="204737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En estas jerarquías, datos y comportamiento asociados con clases más altas en la jerarquía pueden ser accedidas y usadas por clases que descienden de ellas.</a:t>
          </a:r>
        </a:p>
      </dsp:txBody>
      <dsp:txXfrm>
        <a:off x="6192244" y="282570"/>
        <a:ext cx="5690514" cy="1847486"/>
      </dsp:txXfrm>
    </dsp:sp>
    <dsp:sp modelId="{622F38CA-6346-42E4-B79A-AB03DBFAFE32}">
      <dsp:nvSpPr>
        <dsp:cNvPr id="0" name=""/>
        <dsp:cNvSpPr/>
      </dsp:nvSpPr>
      <dsp:spPr>
        <a:xfrm>
          <a:off x="81932" y="2988356"/>
          <a:ext cx="5890404" cy="204737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La herencia es una forma de reutilización de código.</a:t>
          </a:r>
        </a:p>
      </dsp:txBody>
      <dsp:txXfrm>
        <a:off x="181877" y="3088301"/>
        <a:ext cx="5690514" cy="1847486"/>
      </dsp:txXfrm>
    </dsp:sp>
    <dsp:sp modelId="{8D147C97-52CA-4273-9F6B-96C974D31CD1}">
      <dsp:nvSpPr>
        <dsp:cNvPr id="0" name=""/>
        <dsp:cNvSpPr/>
      </dsp:nvSpPr>
      <dsp:spPr>
        <a:xfrm>
          <a:off x="6146919" y="2988356"/>
          <a:ext cx="5890404" cy="204737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Con el uso de la herencia se puede crear una clase general para definir los atributos comunes de objetos relacionados. </a:t>
          </a:r>
        </a:p>
      </dsp:txBody>
      <dsp:txXfrm>
        <a:off x="6246864" y="3088301"/>
        <a:ext cx="5690514" cy="18474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9F5DF-B2F8-4599-9ACF-B421D333B201}">
      <dsp:nvSpPr>
        <dsp:cNvPr id="0" name=""/>
        <dsp:cNvSpPr/>
      </dsp:nvSpPr>
      <dsp:spPr>
        <a:xfrm>
          <a:off x="0" y="18036"/>
          <a:ext cx="9678556" cy="421200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altLang="en-US" sz="3600" kern="1200" dirty="0"/>
            <a:t>La herencia permite, entre otras cosas, evitar tener que escribir el mismo código una y otra vez, puesto que al definir que una categoría (que en POO llamaremos clase) hereda de otra, automáticamente estamos atribuyéndole las características generales de la primera, sin tener que definirlas de nuevo.</a:t>
          </a:r>
          <a:endParaRPr lang="es-ES" sz="3600" kern="1200" dirty="0"/>
        </a:p>
      </dsp:txBody>
      <dsp:txXfrm>
        <a:off x="205613" y="223649"/>
        <a:ext cx="9267330" cy="38007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812FB-9A46-445E-AC21-F0044EBECA85}">
      <dsp:nvSpPr>
        <dsp:cNvPr id="0" name=""/>
        <dsp:cNvSpPr/>
      </dsp:nvSpPr>
      <dsp:spPr>
        <a:xfrm>
          <a:off x="-195819" y="0"/>
          <a:ext cx="10458176" cy="152167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altLang="en-US" sz="2800" b="0" kern="1200" dirty="0"/>
            <a:t>Permite mediante la clasificación jerárquica gestionar de forma sencilla la abstracción.</a:t>
          </a:r>
          <a:endParaRPr lang="es-ES" sz="2800" b="0" kern="1200" dirty="0"/>
        </a:p>
      </dsp:txBody>
      <dsp:txXfrm>
        <a:off x="-151251" y="44568"/>
        <a:ext cx="8690447" cy="1432542"/>
      </dsp:txXfrm>
    </dsp:sp>
    <dsp:sp modelId="{906AE2D6-F568-4B3A-BADF-4034D1AB5B27}">
      <dsp:nvSpPr>
        <dsp:cNvPr id="0" name=""/>
        <dsp:cNvSpPr/>
      </dsp:nvSpPr>
      <dsp:spPr>
        <a:xfrm>
          <a:off x="502807" y="1693394"/>
          <a:ext cx="10768257" cy="152167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altLang="en-US" sz="2800" kern="1200" dirty="0"/>
            <a:t>Facilita el mantenimiento y desarrollo de los programas.</a:t>
          </a:r>
        </a:p>
        <a:p>
          <a:pPr marL="0" lvl="0" indent="0" algn="l" defTabSz="1244600">
            <a:lnSpc>
              <a:spcPct val="90000"/>
            </a:lnSpc>
            <a:spcBef>
              <a:spcPct val="0"/>
            </a:spcBef>
            <a:spcAft>
              <a:spcPct val="35000"/>
            </a:spcAft>
            <a:buNone/>
          </a:pPr>
          <a:r>
            <a:rPr lang="es-ES" altLang="en-US" sz="2800" kern="1200" dirty="0"/>
            <a:t>La herencia es un mecanismo de reutilización de código y diseño.</a:t>
          </a:r>
          <a:endParaRPr lang="es-ES" sz="2800" kern="1200" dirty="0"/>
        </a:p>
      </dsp:txBody>
      <dsp:txXfrm>
        <a:off x="547375" y="1737962"/>
        <a:ext cx="8628112" cy="1432542"/>
      </dsp:txXfrm>
    </dsp:sp>
    <dsp:sp modelId="{A16B408A-1B3D-46F4-AA9F-EA417876B0DA}">
      <dsp:nvSpPr>
        <dsp:cNvPr id="0" name=""/>
        <dsp:cNvSpPr/>
      </dsp:nvSpPr>
      <dsp:spPr>
        <a:xfrm>
          <a:off x="1903154" y="3455037"/>
          <a:ext cx="9674897" cy="152167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altLang="en-US" sz="2800" kern="1200" dirty="0"/>
            <a:t>Permite aprovechar semejanzas de los elementos del mundo y eliminar redundancias que existan en el modelo de análisis.</a:t>
          </a:r>
          <a:endParaRPr lang="es-ES" sz="2800" kern="1200" dirty="0"/>
        </a:p>
      </dsp:txBody>
      <dsp:txXfrm>
        <a:off x="1947722" y="3499605"/>
        <a:ext cx="7743002" cy="1432542"/>
      </dsp:txXfrm>
    </dsp:sp>
    <dsp:sp modelId="{8445E630-455A-47D0-B91E-CA76C7DD6183}">
      <dsp:nvSpPr>
        <dsp:cNvPr id="0" name=""/>
        <dsp:cNvSpPr/>
      </dsp:nvSpPr>
      <dsp:spPr>
        <a:xfrm>
          <a:off x="8881626" y="1153939"/>
          <a:ext cx="989091" cy="989091"/>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a:off x="9104171" y="1153939"/>
        <a:ext cx="544001" cy="744291"/>
      </dsp:txXfrm>
    </dsp:sp>
    <dsp:sp modelId="{D379BF66-A057-40AE-87A7-C7C590F34D63}">
      <dsp:nvSpPr>
        <dsp:cNvPr id="0" name=""/>
        <dsp:cNvSpPr/>
      </dsp:nvSpPr>
      <dsp:spPr>
        <a:xfrm>
          <a:off x="9735293" y="2919086"/>
          <a:ext cx="989091" cy="989091"/>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ctr" defTabSz="1600200">
            <a:lnSpc>
              <a:spcPct val="90000"/>
            </a:lnSpc>
            <a:spcBef>
              <a:spcPct val="0"/>
            </a:spcBef>
            <a:spcAft>
              <a:spcPct val="35000"/>
            </a:spcAft>
            <a:buNone/>
          </a:pPr>
          <a:endParaRPr lang="es-ES" sz="3600" kern="1200"/>
        </a:p>
      </dsp:txBody>
      <dsp:txXfrm>
        <a:off x="9957838" y="2919086"/>
        <a:ext cx="544001" cy="74429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9F5DF-B2F8-4599-9ACF-B421D333B201}">
      <dsp:nvSpPr>
        <dsp:cNvPr id="0" name=""/>
        <dsp:cNvSpPr/>
      </dsp:nvSpPr>
      <dsp:spPr>
        <a:xfrm>
          <a:off x="0" y="25056"/>
          <a:ext cx="9678556" cy="419796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ES" altLang="en-US" sz="3900" b="1" kern="1200" dirty="0"/>
            <a:t>Generalización</a:t>
          </a:r>
          <a:r>
            <a:rPr lang="es-ES" altLang="en-US" sz="3900" kern="1200" dirty="0"/>
            <a:t>: Una asociación de herencia indicando que una clase es una superclase de otra. (“</a:t>
          </a:r>
          <a:r>
            <a:rPr lang="es-ES" altLang="en-US" sz="3900" b="1" kern="1200" dirty="0"/>
            <a:t>es un</a:t>
          </a:r>
          <a:r>
            <a:rPr lang="es-ES" altLang="en-US" sz="3900" kern="1200" dirty="0"/>
            <a:t>”)</a:t>
          </a:r>
        </a:p>
        <a:p>
          <a:pPr marL="0" lvl="0" indent="0" algn="l" defTabSz="1733550">
            <a:lnSpc>
              <a:spcPct val="90000"/>
            </a:lnSpc>
            <a:spcBef>
              <a:spcPct val="0"/>
            </a:spcBef>
            <a:spcAft>
              <a:spcPct val="35000"/>
            </a:spcAft>
            <a:buNone/>
          </a:pPr>
          <a:r>
            <a:rPr lang="es-ES" altLang="en-US" sz="3900" kern="1200" dirty="0"/>
            <a:t>Consiste en </a:t>
          </a:r>
          <a:r>
            <a:rPr lang="es-ES" altLang="en-US" sz="3900" b="1" kern="1200" dirty="0"/>
            <a:t>factorizar</a:t>
          </a:r>
          <a:r>
            <a:rPr lang="es-ES" altLang="en-US" sz="3900" kern="1200" dirty="0"/>
            <a:t> las propiedades comunes de un conjunto de clases en una clase más general.</a:t>
          </a:r>
          <a:endParaRPr lang="es-ES" sz="3900" kern="1200" dirty="0"/>
        </a:p>
      </dsp:txBody>
      <dsp:txXfrm>
        <a:off x="204928" y="229984"/>
        <a:ext cx="9268700" cy="378810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F67F5-9BFC-4E1B-955F-C2611050CEEF}">
      <dsp:nvSpPr>
        <dsp:cNvPr id="0" name=""/>
        <dsp:cNvSpPr/>
      </dsp:nvSpPr>
      <dsp:spPr>
        <a:xfrm>
          <a:off x="836" y="0"/>
          <a:ext cx="10413987" cy="2064823"/>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Se refiere a la posibilidad de definir clases diferentes que tienen métodos o atributos denominados de forma idéntica, pero que se comportan de manera distinta.                              </a:t>
          </a:r>
        </a:p>
      </dsp:txBody>
      <dsp:txXfrm>
        <a:off x="1033248" y="0"/>
        <a:ext cx="8349164" cy="2064823"/>
      </dsp:txXfrm>
    </dsp:sp>
    <dsp:sp modelId="{DF6A4F09-4626-4EB0-A808-1077AF6B9CB3}">
      <dsp:nvSpPr>
        <dsp:cNvPr id="0" name=""/>
        <dsp:cNvSpPr/>
      </dsp:nvSpPr>
      <dsp:spPr>
        <a:xfrm>
          <a:off x="836" y="2251329"/>
          <a:ext cx="10413987" cy="2064823"/>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Es la capacidad que tienen ciertos lenguajes para hacer que, al enviar el mismo mensaje, o sea, invocar al mismo método desde distintos objetos, cada uno de esos objetos pueda responder a ese mensaje, o a esa invocación, de forma distinta</a:t>
          </a:r>
        </a:p>
      </dsp:txBody>
      <dsp:txXfrm>
        <a:off x="1033248" y="2251329"/>
        <a:ext cx="8349164" cy="206482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76BBF-22BB-4C38-839D-F49E7B65EB0B}">
      <dsp:nvSpPr>
        <dsp:cNvPr id="0" name=""/>
        <dsp:cNvSpPr/>
      </dsp:nvSpPr>
      <dsp:spPr>
        <a:xfrm rot="5400000">
          <a:off x="5318486" y="-3855700"/>
          <a:ext cx="2236941" cy="9951864"/>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95250" rIns="190500" bIns="95250" numCol="1" spcCol="1270" anchor="ctr" anchorCtr="0">
          <a:noAutofit/>
        </a:bodyPr>
        <a:lstStyle/>
        <a:p>
          <a:pPr marL="228600" lvl="1" indent="-228600" algn="l" defTabSz="889000">
            <a:lnSpc>
              <a:spcPct val="90000"/>
            </a:lnSpc>
            <a:spcBef>
              <a:spcPct val="0"/>
            </a:spcBef>
            <a:spcAft>
              <a:spcPct val="15000"/>
            </a:spcAft>
            <a:buFontTx/>
            <a:buNone/>
          </a:pPr>
          <a:r>
            <a:rPr lang="es-ES" sz="2000" kern="1200" dirty="0"/>
            <a:t>Tiene lugar en tiempo de ejecución y existen dos vertientes:</a:t>
          </a:r>
        </a:p>
        <a:p>
          <a:pPr marL="228600" lvl="1" indent="-228600" algn="l" defTabSz="889000">
            <a:lnSpc>
              <a:spcPct val="90000"/>
            </a:lnSpc>
            <a:spcBef>
              <a:spcPct val="0"/>
            </a:spcBef>
            <a:spcAft>
              <a:spcPct val="15000"/>
            </a:spcAft>
            <a:buFontTx/>
            <a:buNone/>
          </a:pPr>
          <a:r>
            <a:rPr lang="es-ES" sz="2000" b="1" i="1" kern="1200" dirty="0"/>
            <a:t>single </a:t>
          </a:r>
          <a:r>
            <a:rPr lang="es-ES" sz="2000" b="1" i="1" kern="1200" dirty="0" err="1"/>
            <a:t>dispatch</a:t>
          </a:r>
          <a:r>
            <a:rPr lang="es-ES" sz="2000" i="1" kern="1200" dirty="0"/>
            <a:t>: </a:t>
          </a:r>
          <a:r>
            <a:rPr lang="es-ES" sz="2000" kern="1200" dirty="0"/>
            <a:t>cuando el programa se está ejecutando, se decide qué versión del método se va a invocar basándose en el</a:t>
          </a:r>
          <a:r>
            <a:rPr lang="es-ES" sz="2000" b="1" kern="1200" dirty="0"/>
            <a:t> tipo de la referencia del objeto</a:t>
          </a:r>
          <a:r>
            <a:rPr lang="es-ES" sz="2000" kern="1200" dirty="0"/>
            <a:t>.</a:t>
          </a:r>
        </a:p>
        <a:p>
          <a:pPr marL="228600" lvl="1" indent="-228600" algn="l" defTabSz="889000">
            <a:lnSpc>
              <a:spcPct val="90000"/>
            </a:lnSpc>
            <a:spcBef>
              <a:spcPct val="0"/>
            </a:spcBef>
            <a:spcAft>
              <a:spcPct val="15000"/>
            </a:spcAft>
            <a:buFontTx/>
            <a:buNone/>
          </a:pPr>
          <a:r>
            <a:rPr lang="es-ES" sz="2000" b="1" i="1" kern="1200" dirty="0" err="1"/>
            <a:t>multiple</a:t>
          </a:r>
          <a:r>
            <a:rPr lang="es-ES" sz="2000" b="1" i="1" kern="1200" dirty="0"/>
            <a:t> </a:t>
          </a:r>
          <a:r>
            <a:rPr lang="es-ES" sz="2000" b="1" i="1" kern="1200" dirty="0" err="1"/>
            <a:t>dispatch</a:t>
          </a:r>
          <a:r>
            <a:rPr lang="es-ES" sz="2000" kern="1200" dirty="0"/>
            <a:t>: consiste en despachar el método correcto teniendo en cuenta el tipo de </a:t>
          </a:r>
          <a:r>
            <a:rPr lang="es-ES" sz="2000" b="1" kern="1200" dirty="0"/>
            <a:t>todos</a:t>
          </a:r>
          <a:r>
            <a:rPr lang="es-ES" sz="2000" kern="1200" dirty="0"/>
            <a:t> los parámetros o argumentos</a:t>
          </a:r>
        </a:p>
        <a:p>
          <a:pPr marL="228600" lvl="1" indent="-228600" algn="r" defTabSz="1066800">
            <a:lnSpc>
              <a:spcPct val="90000"/>
            </a:lnSpc>
            <a:spcBef>
              <a:spcPct val="0"/>
            </a:spcBef>
            <a:spcAft>
              <a:spcPct val="15000"/>
            </a:spcAft>
            <a:buFontTx/>
            <a:buNone/>
          </a:pPr>
          <a:r>
            <a:rPr lang="es-ES" sz="2400" b="1" kern="1200" dirty="0"/>
            <a:t>sobreescritura (</a:t>
          </a:r>
          <a:r>
            <a:rPr lang="es-ES" sz="2400" b="1" i="1" kern="1200" dirty="0" err="1"/>
            <a:t>override</a:t>
          </a:r>
          <a:r>
            <a:rPr lang="es-ES" sz="2400" b="1" kern="1200" dirty="0"/>
            <a:t>)</a:t>
          </a:r>
        </a:p>
      </dsp:txBody>
      <dsp:txXfrm rot="-5400000">
        <a:off x="1461025" y="110959"/>
        <a:ext cx="9842666" cy="2018545"/>
      </dsp:txXfrm>
    </dsp:sp>
    <dsp:sp modelId="{95454026-1E2E-4B75-9B82-F4ABEC9B65EE}">
      <dsp:nvSpPr>
        <dsp:cNvPr id="0" name=""/>
        <dsp:cNvSpPr/>
      </dsp:nvSpPr>
      <dsp:spPr>
        <a:xfrm>
          <a:off x="0" y="41533"/>
          <a:ext cx="1362317" cy="21484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Subtipos </a:t>
          </a:r>
        </a:p>
      </dsp:txBody>
      <dsp:txXfrm>
        <a:off x="66503" y="108036"/>
        <a:ext cx="1229311" cy="2015453"/>
      </dsp:txXfrm>
    </dsp:sp>
    <dsp:sp modelId="{FE5799C7-6E45-4495-A647-194BC1212C34}">
      <dsp:nvSpPr>
        <dsp:cNvPr id="0" name=""/>
        <dsp:cNvSpPr/>
      </dsp:nvSpPr>
      <dsp:spPr>
        <a:xfrm rot="5400000">
          <a:off x="5715557" y="-1823380"/>
          <a:ext cx="1455211" cy="9961592"/>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228600" lvl="1" indent="-228600" algn="l" defTabSz="933450">
            <a:lnSpc>
              <a:spcPct val="90000"/>
            </a:lnSpc>
            <a:spcBef>
              <a:spcPct val="0"/>
            </a:spcBef>
            <a:spcAft>
              <a:spcPct val="15000"/>
            </a:spcAft>
            <a:buNone/>
          </a:pPr>
          <a:r>
            <a:rPr lang="es-ES" sz="2100" kern="1200" dirty="0"/>
            <a:t>confiere al programador, en un lenguaje con tipado estático, la capacidad de escribir código en forma general y abstracta</a:t>
          </a:r>
        </a:p>
        <a:p>
          <a:pPr marL="228600" lvl="1" indent="-228600" algn="r" defTabSz="1066800">
            <a:lnSpc>
              <a:spcPct val="90000"/>
            </a:lnSpc>
            <a:spcBef>
              <a:spcPct val="0"/>
            </a:spcBef>
            <a:spcAft>
              <a:spcPct val="15000"/>
            </a:spcAft>
            <a:buNone/>
          </a:pPr>
          <a:r>
            <a:rPr lang="es-ES" sz="2400" b="1" kern="1200" dirty="0"/>
            <a:t>Genéricos</a:t>
          </a:r>
        </a:p>
      </dsp:txBody>
      <dsp:txXfrm rot="-5400000">
        <a:off x="1462367" y="2500848"/>
        <a:ext cx="9890554" cy="1313135"/>
      </dsp:txXfrm>
    </dsp:sp>
    <dsp:sp modelId="{3949554E-14E1-4FA7-BCF4-A29C9866FE98}">
      <dsp:nvSpPr>
        <dsp:cNvPr id="0" name=""/>
        <dsp:cNvSpPr/>
      </dsp:nvSpPr>
      <dsp:spPr>
        <a:xfrm>
          <a:off x="0" y="2303865"/>
          <a:ext cx="1363649" cy="16225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Paramétrico</a:t>
          </a:r>
        </a:p>
      </dsp:txBody>
      <dsp:txXfrm>
        <a:off x="66568" y="2370433"/>
        <a:ext cx="1230513" cy="1489444"/>
      </dsp:txXfrm>
    </dsp:sp>
    <dsp:sp modelId="{50BE96FC-E048-40C1-A242-5F592110E359}">
      <dsp:nvSpPr>
        <dsp:cNvPr id="0" name=""/>
        <dsp:cNvSpPr/>
      </dsp:nvSpPr>
      <dsp:spPr>
        <a:xfrm rot="5400000">
          <a:off x="5922997" y="-465478"/>
          <a:ext cx="1041830" cy="9961518"/>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95250" rIns="190500" bIns="95250" numCol="1" spcCol="1270" anchor="ctr" anchorCtr="0">
          <a:noAutofit/>
        </a:bodyPr>
        <a:lstStyle/>
        <a:p>
          <a:pPr marL="228600" lvl="1" indent="-228600" algn="l" defTabSz="889000">
            <a:lnSpc>
              <a:spcPct val="90000"/>
            </a:lnSpc>
            <a:spcBef>
              <a:spcPct val="0"/>
            </a:spcBef>
            <a:spcAft>
              <a:spcPct val="15000"/>
            </a:spcAft>
            <a:buFontTx/>
            <a:buNone/>
          </a:pPr>
          <a:r>
            <a:rPr lang="es-ES" sz="2000" kern="1200" dirty="0"/>
            <a:t>consiste en la capacidad que tiene una función o método de arrojar un resultado para diferentes tipos de datos que recibe como argumentos.</a:t>
          </a:r>
        </a:p>
        <a:p>
          <a:pPr marL="228600" lvl="1" indent="-228600" algn="r" defTabSz="1066800">
            <a:lnSpc>
              <a:spcPct val="90000"/>
            </a:lnSpc>
            <a:spcBef>
              <a:spcPct val="0"/>
            </a:spcBef>
            <a:spcAft>
              <a:spcPct val="15000"/>
            </a:spcAft>
            <a:buFontTx/>
            <a:buNone/>
          </a:pPr>
          <a:r>
            <a:rPr lang="es-ES" sz="2400" b="1" kern="1200" dirty="0"/>
            <a:t>sobrecarga (</a:t>
          </a:r>
          <a:r>
            <a:rPr lang="es-ES" sz="2400" b="1" kern="1200" dirty="0" err="1"/>
            <a:t>overload</a:t>
          </a:r>
          <a:r>
            <a:rPr lang="es-ES" sz="2400" b="1" kern="1200" dirty="0"/>
            <a:t>)</a:t>
          </a:r>
        </a:p>
      </dsp:txBody>
      <dsp:txXfrm rot="-5400000">
        <a:off x="1463153" y="4045224"/>
        <a:ext cx="9910660" cy="940114"/>
      </dsp:txXfrm>
    </dsp:sp>
    <dsp:sp modelId="{0CCFDBE0-6296-4797-938C-29BBA57B35FB}">
      <dsp:nvSpPr>
        <dsp:cNvPr id="0" name=""/>
        <dsp:cNvSpPr/>
      </dsp:nvSpPr>
      <dsp:spPr>
        <a:xfrm>
          <a:off x="34" y="3971434"/>
          <a:ext cx="1363649" cy="108778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Ad hoc </a:t>
          </a:r>
        </a:p>
      </dsp:txBody>
      <dsp:txXfrm>
        <a:off x="53135" y="4024535"/>
        <a:ext cx="1257447" cy="981584"/>
      </dsp:txXfrm>
    </dsp:sp>
    <dsp:sp modelId="{ABE00950-7295-43CD-ACD4-6144EA17F2B3}">
      <dsp:nvSpPr>
        <dsp:cNvPr id="0" name=""/>
        <dsp:cNvSpPr/>
      </dsp:nvSpPr>
      <dsp:spPr>
        <a:xfrm rot="5400000">
          <a:off x="5655911" y="969524"/>
          <a:ext cx="375224" cy="8712547"/>
        </a:xfrm>
        <a:prstGeom prst="round2Same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FontTx/>
            <a:buNone/>
          </a:pPr>
          <a:endParaRPr lang="es-ES" sz="1900" kern="1200" dirty="0"/>
        </a:p>
      </dsp:txBody>
      <dsp:txXfrm rot="-5400000">
        <a:off x="1487250" y="5156503"/>
        <a:ext cx="8694230" cy="338590"/>
      </dsp:txXfrm>
    </dsp:sp>
    <dsp:sp modelId="{780A9317-1057-4A05-B0DE-639D81F0A1CD}">
      <dsp:nvSpPr>
        <dsp:cNvPr id="0" name=""/>
        <dsp:cNvSpPr/>
      </dsp:nvSpPr>
      <dsp:spPr>
        <a:xfrm>
          <a:off x="34" y="5142633"/>
          <a:ext cx="1330610" cy="3661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Casteo</a:t>
          </a:r>
        </a:p>
      </dsp:txBody>
      <dsp:txXfrm>
        <a:off x="17907" y="5160506"/>
        <a:ext cx="1294864" cy="3303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05C37-673C-4757-AC39-BF606F370B87}">
      <dsp:nvSpPr>
        <dsp:cNvPr id="0" name=""/>
        <dsp:cNvSpPr/>
      </dsp:nvSpPr>
      <dsp:spPr>
        <a:xfrm>
          <a:off x="804046" y="0"/>
          <a:ext cx="9112521" cy="4248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8D62B7-1755-44D5-B06D-CDC6C77D1A89}">
      <dsp:nvSpPr>
        <dsp:cNvPr id="0" name=""/>
        <dsp:cNvSpPr/>
      </dsp:nvSpPr>
      <dsp:spPr>
        <a:xfrm>
          <a:off x="351770" y="1274421"/>
          <a:ext cx="10017073" cy="169922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Propiedad que permite subdividir una aplicación en partes más pequeñas (llamadas módulos), cada una de las cuales debe ser tan independiente como sea posible de la aplicación en sí y de las restantes partes. Estos módulos se pueden compilar por separado, pero tienen conexiones con otros módulos.</a:t>
          </a:r>
        </a:p>
      </dsp:txBody>
      <dsp:txXfrm>
        <a:off x="434720" y="1357371"/>
        <a:ext cx="9851173" cy="153332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05C37-673C-4757-AC39-BF606F370B87}">
      <dsp:nvSpPr>
        <dsp:cNvPr id="0" name=""/>
        <dsp:cNvSpPr/>
      </dsp:nvSpPr>
      <dsp:spPr>
        <a:xfrm>
          <a:off x="804046" y="0"/>
          <a:ext cx="9112521" cy="4248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8D62B7-1755-44D5-B06D-CDC6C77D1A89}">
      <dsp:nvSpPr>
        <dsp:cNvPr id="0" name=""/>
        <dsp:cNvSpPr/>
      </dsp:nvSpPr>
      <dsp:spPr>
        <a:xfrm>
          <a:off x="469026" y="1274421"/>
          <a:ext cx="9782560" cy="169922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altLang="en-US" sz="2200" kern="1200" dirty="0"/>
            <a:t>Asegura que otros objetos no pueden cambiar el estado interno de un objeto de maneras inesperadas, eliminando efectos secundarios e interacciones inesperadas.</a:t>
          </a:r>
        </a:p>
        <a:p>
          <a:pPr marL="0" lvl="0" indent="0" algn="ctr" defTabSz="977900">
            <a:lnSpc>
              <a:spcPct val="90000"/>
            </a:lnSpc>
            <a:spcBef>
              <a:spcPct val="0"/>
            </a:spcBef>
            <a:spcAft>
              <a:spcPct val="35000"/>
            </a:spcAft>
            <a:buNone/>
          </a:pPr>
          <a:r>
            <a:rPr lang="es-ES" altLang="en-US" sz="2200" kern="1200" dirty="0"/>
            <a:t>Encapsulación y principio de ocultación están relacionados, de hecho, muchas veces no se hace distinción entre ellos.</a:t>
          </a:r>
          <a:endParaRPr lang="es-ES" sz="2200" kern="1200" dirty="0"/>
        </a:p>
      </dsp:txBody>
      <dsp:txXfrm>
        <a:off x="551976" y="1357371"/>
        <a:ext cx="9616660" cy="1533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9F5DF-B2F8-4599-9ACF-B421D333B201}">
      <dsp:nvSpPr>
        <dsp:cNvPr id="0" name=""/>
        <dsp:cNvSpPr/>
      </dsp:nvSpPr>
      <dsp:spPr>
        <a:xfrm>
          <a:off x="0" y="293895"/>
          <a:ext cx="9274222" cy="2433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altLang="en-US" sz="2800" kern="1200" dirty="0"/>
            <a:t>No es la única (ni necesariamente mejor o peor que otras), pero se ha constituido en una de las formas de programar más populares e incluso muchos de los lenguajes que usamos hoy día lo soportan o están diseñados bajo ese modelo (PHP,  Python, Ruby, Java, C#, ...).</a:t>
          </a:r>
          <a:endParaRPr lang="es-ES" sz="2800" kern="1200" dirty="0"/>
        </a:p>
      </dsp:txBody>
      <dsp:txXfrm>
        <a:off x="118799" y="412694"/>
        <a:ext cx="9036624" cy="2196002"/>
      </dsp:txXfrm>
    </dsp:sp>
    <dsp:sp modelId="{166E70AC-E6AF-41BC-9E4E-EAA94241BF92}">
      <dsp:nvSpPr>
        <dsp:cNvPr id="0" name=""/>
        <dsp:cNvSpPr/>
      </dsp:nvSpPr>
      <dsp:spPr>
        <a:xfrm>
          <a:off x="0" y="2803040"/>
          <a:ext cx="9274222" cy="1950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altLang="en-US" sz="2800" kern="1200" dirty="0"/>
            <a:t>La </a:t>
          </a:r>
          <a:r>
            <a:rPr lang="es-ES" altLang="en-US" sz="2800" b="1" kern="1200" dirty="0"/>
            <a:t>Programación Orientada a Objetos</a:t>
          </a:r>
          <a:r>
            <a:rPr lang="es-ES" altLang="en-US" sz="2800" kern="1200" dirty="0"/>
            <a:t> es un concepto, un modo de pensar a la hora de programar y no está ligada con un lenguaje en particular. </a:t>
          </a:r>
          <a:endParaRPr lang="es-ES" sz="2800" kern="1200" dirty="0"/>
        </a:p>
      </dsp:txBody>
      <dsp:txXfrm>
        <a:off x="95209" y="2898249"/>
        <a:ext cx="9083804" cy="175994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05C37-673C-4757-AC39-BF606F370B87}">
      <dsp:nvSpPr>
        <dsp:cNvPr id="0" name=""/>
        <dsp:cNvSpPr/>
      </dsp:nvSpPr>
      <dsp:spPr>
        <a:xfrm>
          <a:off x="804046" y="0"/>
          <a:ext cx="9112521" cy="4248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8D62B7-1755-44D5-B06D-CDC6C77D1A89}">
      <dsp:nvSpPr>
        <dsp:cNvPr id="0" name=""/>
        <dsp:cNvSpPr/>
      </dsp:nvSpPr>
      <dsp:spPr>
        <a:xfrm>
          <a:off x="117256" y="1274421"/>
          <a:ext cx="10486100" cy="169922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altLang="en-US" sz="2000" kern="1200" dirty="0"/>
            <a:t>Es la técnica por la cual el entorno de objetos se encarga de destruir automáticamente, y por tanto desvincular la memoria asociada, de los objetos que hayan quedado sin ninguna referencia a ellos. </a:t>
          </a:r>
        </a:p>
        <a:p>
          <a:pPr marL="0" lvl="0" indent="0" algn="ctr" defTabSz="889000">
            <a:lnSpc>
              <a:spcPct val="90000"/>
            </a:lnSpc>
            <a:spcBef>
              <a:spcPct val="0"/>
            </a:spcBef>
            <a:spcAft>
              <a:spcPct val="35000"/>
            </a:spcAft>
            <a:buNone/>
          </a:pPr>
          <a:r>
            <a:rPr lang="es-ES" altLang="en-US" sz="2000" kern="1200" dirty="0"/>
            <a:t>Esto significa que el programador no debe preocuparse por la asignación o liberación de memoria, ya que el entorno la asignará al crear un nuevo objeto y la liberará cuando no se esté usando. </a:t>
          </a:r>
          <a:endParaRPr lang="es-ES" sz="2000" kern="1200" dirty="0"/>
        </a:p>
      </dsp:txBody>
      <dsp:txXfrm>
        <a:off x="200206" y="1357371"/>
        <a:ext cx="10320200" cy="153332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43ABE-D076-4E92-94C0-8BF4ABCF71C5}">
      <dsp:nvSpPr>
        <dsp:cNvPr id="0" name=""/>
        <dsp:cNvSpPr/>
      </dsp:nvSpPr>
      <dsp:spPr>
        <a:xfrm>
          <a:off x="3810" y="1720042"/>
          <a:ext cx="3714749" cy="148589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altLang="en-US" sz="2800" kern="1200" dirty="0"/>
            <a:t>El modo de organización del </a:t>
          </a:r>
          <a:r>
            <a:rPr lang="es-ES" altLang="en-US" sz="2800" kern="1200" dirty="0">
              <a:solidFill>
                <a:schemeClr val="bg1"/>
              </a:solidFill>
            </a:rPr>
            <a:t>programa:</a:t>
          </a:r>
          <a:endParaRPr lang="es-ES" sz="2800" kern="1200" dirty="0"/>
        </a:p>
      </dsp:txBody>
      <dsp:txXfrm>
        <a:off x="3810" y="1720042"/>
        <a:ext cx="3714749" cy="1485899"/>
      </dsp:txXfrm>
    </dsp:sp>
    <dsp:sp modelId="{FD8CD582-083C-4045-AFA0-5671DD60C056}">
      <dsp:nvSpPr>
        <dsp:cNvPr id="0" name=""/>
        <dsp:cNvSpPr/>
      </dsp:nvSpPr>
      <dsp:spPr>
        <a:xfrm>
          <a:off x="3810" y="3175208"/>
          <a:ext cx="3714749" cy="31224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FontTx/>
            <a:buNone/>
          </a:pPr>
          <a:r>
            <a:rPr lang="es-ES" altLang="en-US" sz="2800" kern="1200" dirty="0">
              <a:solidFill>
                <a:schemeClr val="tx1"/>
              </a:solidFill>
            </a:rPr>
            <a:t>En clases (datos + operaciones sobre datos)</a:t>
          </a:r>
          <a:endParaRPr lang="es-ES" sz="2800" kern="1200" dirty="0">
            <a:solidFill>
              <a:schemeClr val="tx1"/>
            </a:solidFill>
          </a:endParaRPr>
        </a:p>
      </dsp:txBody>
      <dsp:txXfrm>
        <a:off x="3810" y="3175208"/>
        <a:ext cx="3714749" cy="3122437"/>
      </dsp:txXfrm>
    </dsp:sp>
    <dsp:sp modelId="{D15AD842-676F-40B9-8781-2DB9EA2ED35C}">
      <dsp:nvSpPr>
        <dsp:cNvPr id="0" name=""/>
        <dsp:cNvSpPr/>
      </dsp:nvSpPr>
      <dsp:spPr>
        <a:xfrm>
          <a:off x="3856897" y="1692642"/>
          <a:ext cx="3714749" cy="148589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altLang="en-US" sz="2800" kern="1200" dirty="0">
              <a:solidFill>
                <a:schemeClr val="bg1"/>
              </a:solidFill>
            </a:rPr>
            <a:t>Quiénes se encargan de trabajar con la información:</a:t>
          </a:r>
          <a:endParaRPr lang="es-ES" sz="2800" kern="1200" dirty="0"/>
        </a:p>
      </dsp:txBody>
      <dsp:txXfrm>
        <a:off x="3856897" y="1692642"/>
        <a:ext cx="3714749" cy="1485899"/>
      </dsp:txXfrm>
    </dsp:sp>
    <dsp:sp modelId="{D59C7308-AA5A-4404-BA3B-FDE386FC6881}">
      <dsp:nvSpPr>
        <dsp:cNvPr id="0" name=""/>
        <dsp:cNvSpPr/>
      </dsp:nvSpPr>
      <dsp:spPr>
        <a:xfrm>
          <a:off x="3856897" y="3175208"/>
          <a:ext cx="3714749" cy="31224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0" algn="l" defTabSz="1244600">
            <a:lnSpc>
              <a:spcPct val="90000"/>
            </a:lnSpc>
            <a:spcBef>
              <a:spcPct val="0"/>
            </a:spcBef>
            <a:spcAft>
              <a:spcPct val="15000"/>
            </a:spcAft>
            <a:buFontTx/>
            <a:buNone/>
          </a:pPr>
          <a:r>
            <a:rPr lang="es-ES" altLang="en-US" sz="2800" kern="1200" dirty="0">
              <a:solidFill>
                <a:schemeClr val="tx1"/>
              </a:solidFill>
            </a:rPr>
            <a:t>Las funciones miembros de las clases: utiliza objetos, no algoritmos, como bloques de construcción lógicos</a:t>
          </a:r>
          <a:endParaRPr lang="es-ES" sz="2800" kern="1200" dirty="0">
            <a:solidFill>
              <a:schemeClr val="tx1"/>
            </a:solidFill>
          </a:endParaRPr>
        </a:p>
      </dsp:txBody>
      <dsp:txXfrm>
        <a:off x="3856897" y="3175208"/>
        <a:ext cx="3714749" cy="3122437"/>
      </dsp:txXfrm>
    </dsp:sp>
    <dsp:sp modelId="{47541A6B-E82F-4697-8F53-884AF44A59AF}">
      <dsp:nvSpPr>
        <dsp:cNvPr id="0" name=""/>
        <dsp:cNvSpPr/>
      </dsp:nvSpPr>
      <dsp:spPr>
        <a:xfrm>
          <a:off x="7737250" y="1692642"/>
          <a:ext cx="3714749" cy="148589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altLang="en-US" sz="2800" kern="1200" dirty="0">
              <a:solidFill>
                <a:schemeClr val="bg1"/>
              </a:solidFill>
            </a:rPr>
            <a:t>El concepto de ejecución de programa:</a:t>
          </a:r>
          <a:endParaRPr lang="es-ES" sz="2800" kern="1200" dirty="0"/>
        </a:p>
      </dsp:txBody>
      <dsp:txXfrm>
        <a:off x="7737250" y="1692642"/>
        <a:ext cx="3714749" cy="1485899"/>
      </dsp:txXfrm>
    </dsp:sp>
    <dsp:sp modelId="{FDE173C6-27F4-45A2-9935-8888E5B0B443}">
      <dsp:nvSpPr>
        <dsp:cNvPr id="0" name=""/>
        <dsp:cNvSpPr/>
      </dsp:nvSpPr>
      <dsp:spPr>
        <a:xfrm>
          <a:off x="7741039" y="3155255"/>
          <a:ext cx="3714749" cy="31224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FontTx/>
            <a:buNone/>
          </a:pPr>
          <a:r>
            <a:rPr lang="es-ES" altLang="en-US" sz="2800" kern="1200" dirty="0">
              <a:solidFill>
                <a:schemeClr val="tx1"/>
              </a:solidFill>
            </a:rPr>
            <a:t>Paso de mensajes</a:t>
          </a:r>
          <a:endParaRPr lang="es-ES" sz="2800" kern="1200" dirty="0">
            <a:solidFill>
              <a:schemeClr val="tx1"/>
            </a:solidFill>
          </a:endParaRPr>
        </a:p>
      </dsp:txBody>
      <dsp:txXfrm>
        <a:off x="7741039" y="3155255"/>
        <a:ext cx="3714749" cy="312243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E5976-3CE9-4532-A4F9-52B7CBCA89E7}">
      <dsp:nvSpPr>
        <dsp:cNvPr id="0" name=""/>
        <dsp:cNvSpPr/>
      </dsp:nvSpPr>
      <dsp:spPr>
        <a:xfrm>
          <a:off x="289092" y="1960"/>
          <a:ext cx="10385922" cy="415436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s-ES" sz="3200" b="0" kern="1200" dirty="0"/>
            <a:t>Si no hay herencia, no es OO, es programación basada en TAD (tipo abstracto de datos) o basada en objetos.</a:t>
          </a:r>
          <a:br>
            <a:rPr lang="es-ES" sz="3200" b="0" kern="1200" dirty="0"/>
          </a:br>
          <a:r>
            <a:rPr lang="es-ES" sz="3200" b="1" kern="1200" dirty="0"/>
            <a:t>No basta con utilizar un lenguaje OO para programar orientado a objetos</a:t>
          </a:r>
          <a:r>
            <a:rPr lang="es-ES" sz="3200" b="0" kern="1200" dirty="0"/>
            <a:t>. Para eso hay que seguir un paradigma de programación OO.</a:t>
          </a:r>
          <a:br>
            <a:rPr lang="es-ES" sz="3200" b="0" kern="1200" dirty="0"/>
          </a:br>
          <a:endParaRPr lang="es-ES" sz="3200" kern="1200" dirty="0"/>
        </a:p>
      </dsp:txBody>
      <dsp:txXfrm>
        <a:off x="2366277" y="1960"/>
        <a:ext cx="6231553" cy="415436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AFD3E-BC36-4C2A-B5B4-1B880AB89BA9}">
      <dsp:nvSpPr>
        <dsp:cNvPr id="0" name=""/>
        <dsp:cNvSpPr/>
      </dsp:nvSpPr>
      <dsp:spPr>
        <a:xfrm>
          <a:off x="0" y="74628"/>
          <a:ext cx="11682483" cy="1193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ES" sz="3000" kern="1200" dirty="0"/>
            <a:t>Es un elemento tangible (ocupa memoria) generado a partir de una definición de clase.  (instanciar la clase)</a:t>
          </a:r>
        </a:p>
      </dsp:txBody>
      <dsp:txXfrm>
        <a:off x="58257" y="132885"/>
        <a:ext cx="11565969" cy="1076886"/>
      </dsp:txXfrm>
    </dsp:sp>
    <dsp:sp modelId="{13FDA595-0279-4595-9CD1-353F783CAB5F}">
      <dsp:nvSpPr>
        <dsp:cNvPr id="0" name=""/>
        <dsp:cNvSpPr/>
      </dsp:nvSpPr>
      <dsp:spPr>
        <a:xfrm>
          <a:off x="0" y="1354428"/>
          <a:ext cx="11682483" cy="1193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ES" sz="3000" kern="1200" dirty="0"/>
            <a:t>Se puede definir como una entidad (real o abstracta) con un papel bien definido en el dominio del problema.</a:t>
          </a:r>
        </a:p>
      </dsp:txBody>
      <dsp:txXfrm>
        <a:off x="58257" y="1412685"/>
        <a:ext cx="11565969" cy="1076886"/>
      </dsp:txXfrm>
    </dsp:sp>
    <dsp:sp modelId="{A0FD04C9-D2DF-4100-86A4-04AD692E1C55}">
      <dsp:nvSpPr>
        <dsp:cNvPr id="0" name=""/>
        <dsp:cNvSpPr/>
      </dsp:nvSpPr>
      <dsp:spPr>
        <a:xfrm>
          <a:off x="0" y="2634228"/>
          <a:ext cx="11682483" cy="1193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ES" sz="3000" kern="1200" dirty="0"/>
            <a:t>Es todo aquello que pueda ser identificable dentro de una especificación de requerimientos o problema y tiene las siguientes </a:t>
          </a:r>
          <a:r>
            <a:rPr lang="es-ES" sz="3000" b="1" kern="1200" dirty="0"/>
            <a:t>características</a:t>
          </a:r>
          <a:r>
            <a:rPr lang="es-ES" sz="3000" kern="1200" dirty="0"/>
            <a:t>:</a:t>
          </a:r>
        </a:p>
      </dsp:txBody>
      <dsp:txXfrm>
        <a:off x="58257" y="2692485"/>
        <a:ext cx="11565969" cy="1076886"/>
      </dsp:txXfrm>
    </dsp:sp>
    <dsp:sp modelId="{04A62489-B0D1-49A6-9304-8E722A93B9FF}">
      <dsp:nvSpPr>
        <dsp:cNvPr id="0" name=""/>
        <dsp:cNvSpPr/>
      </dsp:nvSpPr>
      <dsp:spPr>
        <a:xfrm>
          <a:off x="0" y="3827628"/>
          <a:ext cx="11682483" cy="1210950"/>
        </a:xfrm>
        <a:prstGeom prst="rect">
          <a:avLst/>
        </a:prstGeom>
        <a:solidFill>
          <a:schemeClr val="accent1">
            <a:hueOff val="0"/>
            <a:satOff val="0"/>
            <a:lumOff val="0"/>
            <a:alpha val="46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7091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ES" sz="2300" kern="1200" dirty="0"/>
            <a:t>Estados </a:t>
          </a:r>
          <a:r>
            <a:rPr lang="es-ES" sz="2300" b="1" kern="1200" dirty="0"/>
            <a:t>definibles</a:t>
          </a:r>
          <a:r>
            <a:rPr lang="es-ES" sz="2300" kern="1200" dirty="0"/>
            <a:t>.</a:t>
          </a:r>
        </a:p>
        <a:p>
          <a:pPr marL="228600" lvl="1" indent="-228600" algn="l" defTabSz="1022350">
            <a:lnSpc>
              <a:spcPct val="90000"/>
            </a:lnSpc>
            <a:spcBef>
              <a:spcPct val="0"/>
            </a:spcBef>
            <a:spcAft>
              <a:spcPct val="20000"/>
            </a:spcAft>
            <a:buChar char="•"/>
          </a:pPr>
          <a:r>
            <a:rPr lang="es-ES" sz="2300" kern="1200"/>
            <a:t>Posee </a:t>
          </a:r>
          <a:r>
            <a:rPr lang="es-ES" sz="2300" b="1" kern="1200"/>
            <a:t>comportamientos</a:t>
          </a:r>
          <a:r>
            <a:rPr lang="es-ES" sz="2300" kern="1200"/>
            <a:t> asociados. Éstos son denominados </a:t>
          </a:r>
          <a:r>
            <a:rPr lang="es-ES" sz="2300" b="1" kern="1200"/>
            <a:t>métodos</a:t>
          </a:r>
          <a:r>
            <a:rPr lang="es-ES" sz="2300" kern="1200"/>
            <a:t>.</a:t>
          </a:r>
        </a:p>
        <a:p>
          <a:pPr marL="228600" lvl="1" indent="-228600" algn="l" defTabSz="1022350">
            <a:lnSpc>
              <a:spcPct val="90000"/>
            </a:lnSpc>
            <a:spcBef>
              <a:spcPct val="0"/>
            </a:spcBef>
            <a:spcAft>
              <a:spcPct val="20000"/>
            </a:spcAft>
            <a:buChar char="•"/>
          </a:pPr>
          <a:r>
            <a:rPr lang="es-ES" sz="2300" kern="1200" dirty="0"/>
            <a:t>Son capaces de interactuar/comunicarse con otros objetos por medio de sus métodos.</a:t>
          </a:r>
        </a:p>
      </dsp:txBody>
      <dsp:txXfrm>
        <a:off x="0" y="3827628"/>
        <a:ext cx="11682483" cy="121095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18BE9-29BA-4BAE-A904-6B7B508D69B4}">
      <dsp:nvSpPr>
        <dsp:cNvPr id="0" name=""/>
        <dsp:cNvSpPr/>
      </dsp:nvSpPr>
      <dsp:spPr>
        <a:xfrm>
          <a:off x="0" y="259870"/>
          <a:ext cx="10815863" cy="19967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a:t>Los objetos son ejemplares de una clase cualquiera. </a:t>
          </a:r>
        </a:p>
      </dsp:txBody>
      <dsp:txXfrm>
        <a:off x="97473" y="357343"/>
        <a:ext cx="10620917" cy="1801805"/>
      </dsp:txXfrm>
    </dsp:sp>
    <dsp:sp modelId="{8D183837-10C5-477C-B700-E7EF6A608326}">
      <dsp:nvSpPr>
        <dsp:cNvPr id="0" name=""/>
        <dsp:cNvSpPr/>
      </dsp:nvSpPr>
      <dsp:spPr>
        <a:xfrm>
          <a:off x="0" y="2360302"/>
          <a:ext cx="10815863" cy="19967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Cuando creamos un ejemplar tenemos que especificar la clase a partir de la cual se creará. Esta acción de crear un objeto a partir de una clase se llama </a:t>
          </a:r>
          <a:r>
            <a:rPr lang="es-ES" sz="3600" b="1" kern="1200" dirty="0"/>
            <a:t>instanciar.</a:t>
          </a:r>
          <a:r>
            <a:rPr lang="es-ES" sz="3600" kern="1200" dirty="0"/>
            <a:t> </a:t>
          </a:r>
        </a:p>
      </dsp:txBody>
      <dsp:txXfrm>
        <a:off x="97473" y="2457775"/>
        <a:ext cx="10620917" cy="180180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420C8-86F4-4CF4-AB62-C6F581770FA7}">
      <dsp:nvSpPr>
        <dsp:cNvPr id="0" name=""/>
        <dsp:cNvSpPr/>
      </dsp:nvSpPr>
      <dsp:spPr>
        <a:xfrm>
          <a:off x="0" y="251661"/>
          <a:ext cx="898205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es un método especial que se ejecuta en el momento que se crea un objeto de la clase.  Su misión es reservar memoria e inicializar las variables miembros de la clase.</a:t>
          </a:r>
        </a:p>
      </dsp:txBody>
      <dsp:txXfrm>
        <a:off x="34954" y="286615"/>
        <a:ext cx="8912147" cy="646132"/>
      </dsp:txXfrm>
    </dsp:sp>
    <dsp:sp modelId="{63A79202-7B30-45AA-99DC-3F460F132862}">
      <dsp:nvSpPr>
        <dsp:cNvPr id="0" name=""/>
        <dsp:cNvSpPr/>
      </dsp:nvSpPr>
      <dsp:spPr>
        <a:xfrm>
          <a:off x="0" y="1019541"/>
          <a:ext cx="898205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Los constructores no tienen valor de retorno.</a:t>
          </a:r>
        </a:p>
      </dsp:txBody>
      <dsp:txXfrm>
        <a:off x="34954" y="1054495"/>
        <a:ext cx="8912147" cy="646132"/>
      </dsp:txXfrm>
    </dsp:sp>
    <dsp:sp modelId="{E97190E9-EA7C-4A53-A0AE-44E69BCF2872}">
      <dsp:nvSpPr>
        <dsp:cNvPr id="0" name=""/>
        <dsp:cNvSpPr/>
      </dsp:nvSpPr>
      <dsp:spPr>
        <a:xfrm>
          <a:off x="0" y="1787421"/>
          <a:ext cx="898205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El nombre tiene que ser el mismo que el de la clase.</a:t>
          </a:r>
        </a:p>
      </dsp:txBody>
      <dsp:txXfrm>
        <a:off x="34954" y="1822375"/>
        <a:ext cx="8912147" cy="646132"/>
      </dsp:txXfrm>
    </dsp:sp>
    <dsp:sp modelId="{1250DF48-15E0-4836-8A93-5D28F36AC17C}">
      <dsp:nvSpPr>
        <dsp:cNvPr id="0" name=""/>
        <dsp:cNvSpPr/>
      </dsp:nvSpPr>
      <dsp:spPr>
        <a:xfrm>
          <a:off x="0" y="2555301"/>
          <a:ext cx="898205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Una clase puede tener varios constructores, se diferencian así mismo por la cantidad de argumentos y su tipo (</a:t>
          </a:r>
          <a:r>
            <a:rPr lang="es-ES" sz="1800" b="1" kern="1200" dirty="0"/>
            <a:t>sobrecargados</a:t>
          </a:r>
          <a:r>
            <a:rPr lang="es-ES" sz="1800" kern="1200" dirty="0"/>
            <a:t>).</a:t>
          </a:r>
        </a:p>
      </dsp:txBody>
      <dsp:txXfrm>
        <a:off x="34954" y="2590255"/>
        <a:ext cx="8912147" cy="646132"/>
      </dsp:txXfrm>
    </dsp:sp>
    <dsp:sp modelId="{30BCF9FD-0E10-4EF7-BA84-BAC0F04D126E}">
      <dsp:nvSpPr>
        <dsp:cNvPr id="0" name=""/>
        <dsp:cNvSpPr/>
      </dsp:nvSpPr>
      <dsp:spPr>
        <a:xfrm>
          <a:off x="0" y="3323181"/>
          <a:ext cx="898205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altLang="en-US" sz="1800" kern="1200" dirty="0"/>
            <a:t>Si no existen se crea un constructor por defecto sin parámetros que inicializa las variables a sus valores por defecto. </a:t>
          </a:r>
          <a:endParaRPr lang="es-ES" sz="1800" kern="1200" dirty="0"/>
        </a:p>
      </dsp:txBody>
      <dsp:txXfrm>
        <a:off x="34954" y="3358135"/>
        <a:ext cx="8912147" cy="646132"/>
      </dsp:txXfrm>
    </dsp:sp>
    <dsp:sp modelId="{8D8B779D-9F35-4845-B4E4-C37F3190FFDD}">
      <dsp:nvSpPr>
        <dsp:cNvPr id="0" name=""/>
        <dsp:cNvSpPr/>
      </dsp:nvSpPr>
      <dsp:spPr>
        <a:xfrm>
          <a:off x="0" y="4091061"/>
          <a:ext cx="898205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altLang="en-US" sz="1800" kern="1200"/>
            <a:t>Si la clase tiene algún constructor, el constructor por defecto deja de existir. En ese caso, si queremos que haya un constructor sin parámetros tendremos que declararlo explícitamente. </a:t>
          </a:r>
          <a:endParaRPr lang="es-ES" altLang="en-US" sz="1800" kern="1200" dirty="0"/>
        </a:p>
      </dsp:txBody>
      <dsp:txXfrm>
        <a:off x="34954" y="4126015"/>
        <a:ext cx="8912147" cy="64613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4BB07-D897-4E84-8B44-078FA7A8DDDF}">
      <dsp:nvSpPr>
        <dsp:cNvPr id="0" name=""/>
        <dsp:cNvSpPr/>
      </dsp:nvSpPr>
      <dsp:spPr>
        <a:xfrm rot="16200000">
          <a:off x="-362701" y="367197"/>
          <a:ext cx="5058762" cy="432436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5234" bIns="0" numCol="1" spcCol="1270" anchor="ctr" anchorCtr="0">
          <a:noAutofit/>
        </a:bodyPr>
        <a:lstStyle/>
        <a:p>
          <a:pPr marL="0" lvl="0" indent="0" algn="ctr" defTabSz="1422400">
            <a:lnSpc>
              <a:spcPct val="90000"/>
            </a:lnSpc>
            <a:spcBef>
              <a:spcPct val="0"/>
            </a:spcBef>
            <a:spcAft>
              <a:spcPct val="35000"/>
            </a:spcAft>
            <a:buNone/>
          </a:pPr>
          <a:r>
            <a:rPr lang="es-ES" altLang="en-US" sz="3200" kern="1200" dirty="0"/>
            <a:t>Una clase abstracta es una clase sin instancias directas pero cuyas clases descendientes tienen instancias directas </a:t>
          </a:r>
          <a:endParaRPr lang="es-ES" sz="3200" kern="1200" dirty="0"/>
        </a:p>
      </dsp:txBody>
      <dsp:txXfrm rot="5400000">
        <a:off x="4496" y="1011752"/>
        <a:ext cx="4324368" cy="3035258"/>
      </dsp:txXfrm>
    </dsp:sp>
    <dsp:sp modelId="{C551596D-6E24-42DC-8C43-F9BB42E0D797}">
      <dsp:nvSpPr>
        <dsp:cNvPr id="0" name=""/>
        <dsp:cNvSpPr/>
      </dsp:nvSpPr>
      <dsp:spPr>
        <a:xfrm rot="16200000">
          <a:off x="4285993" y="367197"/>
          <a:ext cx="5058762" cy="4324368"/>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5234" bIns="0" numCol="1" spcCol="1270" anchor="ctr" anchorCtr="0">
          <a:noAutofit/>
        </a:bodyPr>
        <a:lstStyle/>
        <a:p>
          <a:pPr marL="0" lvl="0" indent="0" algn="ctr" defTabSz="1422400">
            <a:lnSpc>
              <a:spcPct val="90000"/>
            </a:lnSpc>
            <a:spcBef>
              <a:spcPct val="0"/>
            </a:spcBef>
            <a:spcAft>
              <a:spcPct val="35000"/>
            </a:spcAft>
            <a:buNone/>
          </a:pPr>
          <a:r>
            <a:rPr lang="es-ES" altLang="en-US" sz="3200" kern="1200" dirty="0"/>
            <a:t>Una clase abstracta puede definir el protocolo para una operación sin implementar el método correspondiente. </a:t>
          </a:r>
          <a:endParaRPr lang="es-ES" sz="3200" kern="1200" dirty="0"/>
        </a:p>
      </dsp:txBody>
      <dsp:txXfrm rot="5400000">
        <a:off x="4653190" y="1011752"/>
        <a:ext cx="4324368" cy="303525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43ABE-D076-4E92-94C0-8BF4ABCF71C5}">
      <dsp:nvSpPr>
        <dsp:cNvPr id="0" name=""/>
        <dsp:cNvSpPr/>
      </dsp:nvSpPr>
      <dsp:spPr>
        <a:xfrm>
          <a:off x="0" y="574286"/>
          <a:ext cx="3879695" cy="15518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altLang="en-US" sz="2800" b="1" kern="1200" dirty="0" err="1"/>
            <a:t>public</a:t>
          </a:r>
          <a:r>
            <a:rPr lang="es-ES" altLang="en-US" sz="2800" kern="1200" dirty="0">
              <a:solidFill>
                <a:schemeClr val="bg1"/>
              </a:solidFill>
            </a:rPr>
            <a:t>:</a:t>
          </a:r>
          <a:endParaRPr lang="es-ES" sz="2800" kern="1200" dirty="0"/>
        </a:p>
      </dsp:txBody>
      <dsp:txXfrm>
        <a:off x="0" y="574286"/>
        <a:ext cx="3879695" cy="1551878"/>
      </dsp:txXfrm>
    </dsp:sp>
    <dsp:sp modelId="{FD8CD582-083C-4045-AFA0-5671DD60C056}">
      <dsp:nvSpPr>
        <dsp:cNvPr id="0" name=""/>
        <dsp:cNvSpPr/>
      </dsp:nvSpPr>
      <dsp:spPr>
        <a:xfrm>
          <a:off x="3979" y="1572142"/>
          <a:ext cx="3879695" cy="39030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0" algn="l" defTabSz="1244600">
            <a:lnSpc>
              <a:spcPct val="90000"/>
            </a:lnSpc>
            <a:spcBef>
              <a:spcPct val="0"/>
            </a:spcBef>
            <a:spcAft>
              <a:spcPct val="15000"/>
            </a:spcAft>
            <a:buFontTx/>
            <a:buNone/>
          </a:pPr>
          <a:r>
            <a:rPr lang="es-ES" altLang="en-US" sz="2800" kern="1200" dirty="0">
              <a:solidFill>
                <a:prstClr val="black">
                  <a:hueOff val="0"/>
                  <a:satOff val="0"/>
                  <a:lumOff val="0"/>
                  <a:alphaOff val="0"/>
                </a:prstClr>
              </a:solidFill>
              <a:latin typeface="Calibri Light"/>
              <a:ea typeface="+mn-ea"/>
              <a:cs typeface="+mn-cs"/>
            </a:rPr>
            <a:t>se puede acceder a ellos desde cualquier lugar en el que sea posible acceder a la Clase, y también desde las que hereden de ella</a:t>
          </a:r>
          <a:endParaRPr lang="es-ES" sz="2800" kern="1200" dirty="0">
            <a:solidFill>
              <a:prstClr val="black">
                <a:hueOff val="0"/>
                <a:satOff val="0"/>
                <a:lumOff val="0"/>
                <a:alphaOff val="0"/>
              </a:prstClr>
            </a:solidFill>
            <a:latin typeface="Calibri Light"/>
            <a:ea typeface="+mn-ea"/>
            <a:cs typeface="+mn-cs"/>
          </a:endParaRPr>
        </a:p>
      </dsp:txBody>
      <dsp:txXfrm>
        <a:off x="3979" y="1572142"/>
        <a:ext cx="3879695" cy="3903046"/>
      </dsp:txXfrm>
    </dsp:sp>
    <dsp:sp modelId="{D15AD842-676F-40B9-8781-2DB9EA2ED35C}">
      <dsp:nvSpPr>
        <dsp:cNvPr id="0" name=""/>
        <dsp:cNvSpPr/>
      </dsp:nvSpPr>
      <dsp:spPr>
        <a:xfrm>
          <a:off x="4024158" y="574286"/>
          <a:ext cx="3879695" cy="15518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altLang="en-US" sz="2800" b="1" kern="1200" dirty="0" err="1"/>
            <a:t>private</a:t>
          </a:r>
          <a:r>
            <a:rPr lang="es-ES" altLang="en-US" sz="2800" kern="1200" dirty="0">
              <a:solidFill>
                <a:schemeClr val="bg1"/>
              </a:solidFill>
            </a:rPr>
            <a:t>:</a:t>
          </a:r>
          <a:endParaRPr lang="es-ES" sz="2800" kern="1200" dirty="0"/>
        </a:p>
      </dsp:txBody>
      <dsp:txXfrm>
        <a:off x="4024158" y="574286"/>
        <a:ext cx="3879695" cy="1551878"/>
      </dsp:txXfrm>
    </dsp:sp>
    <dsp:sp modelId="{D59C7308-AA5A-4404-BA3B-FDE386FC6881}">
      <dsp:nvSpPr>
        <dsp:cNvPr id="0" name=""/>
        <dsp:cNvSpPr/>
      </dsp:nvSpPr>
      <dsp:spPr>
        <a:xfrm>
          <a:off x="4028154" y="1572142"/>
          <a:ext cx="3879695" cy="39030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0" algn="l" defTabSz="1244600">
            <a:lnSpc>
              <a:spcPct val="90000"/>
            </a:lnSpc>
            <a:spcBef>
              <a:spcPct val="0"/>
            </a:spcBef>
            <a:spcAft>
              <a:spcPct val="15000"/>
            </a:spcAft>
            <a:buFontTx/>
            <a:buNone/>
          </a:pPr>
          <a:r>
            <a:rPr lang="es-ES" altLang="en-US" sz="2800" kern="1200" dirty="0"/>
            <a:t>sólo es posible acceder a ellos usando los métodos proporcionados por la propia Clase (tampoco pueden acceder directamente las clases que hereden de ella).</a:t>
          </a:r>
          <a:endParaRPr lang="es-ES" sz="2800" kern="1200" dirty="0">
            <a:solidFill>
              <a:schemeClr val="tx1"/>
            </a:solidFill>
          </a:endParaRPr>
        </a:p>
      </dsp:txBody>
      <dsp:txXfrm>
        <a:off x="4028154" y="1572142"/>
        <a:ext cx="3879695" cy="3903046"/>
      </dsp:txXfrm>
    </dsp:sp>
    <dsp:sp modelId="{47541A6B-E82F-4697-8F53-884AF44A59AF}">
      <dsp:nvSpPr>
        <dsp:cNvPr id="0" name=""/>
        <dsp:cNvSpPr/>
      </dsp:nvSpPr>
      <dsp:spPr>
        <a:xfrm>
          <a:off x="8076811" y="574286"/>
          <a:ext cx="3879695" cy="15518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altLang="en-US" sz="2800" b="1" kern="1200" dirty="0" err="1"/>
            <a:t>protected</a:t>
          </a:r>
          <a:r>
            <a:rPr lang="es-ES" altLang="en-US" sz="2800" kern="1200" dirty="0">
              <a:solidFill>
                <a:schemeClr val="bg1"/>
              </a:solidFill>
            </a:rPr>
            <a:t>:</a:t>
          </a:r>
          <a:endParaRPr lang="es-ES" sz="2800" kern="1200" dirty="0"/>
        </a:p>
      </dsp:txBody>
      <dsp:txXfrm>
        <a:off x="8076811" y="574286"/>
        <a:ext cx="3879695" cy="1551878"/>
      </dsp:txXfrm>
    </dsp:sp>
    <dsp:sp modelId="{FDE173C6-27F4-45A2-9935-8888E5B0B443}">
      <dsp:nvSpPr>
        <dsp:cNvPr id="0" name=""/>
        <dsp:cNvSpPr/>
      </dsp:nvSpPr>
      <dsp:spPr>
        <a:xfrm>
          <a:off x="8084765" y="1572142"/>
          <a:ext cx="3879695" cy="39030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0" algn="l" defTabSz="1244600">
            <a:lnSpc>
              <a:spcPct val="90000"/>
            </a:lnSpc>
            <a:spcBef>
              <a:spcPct val="0"/>
            </a:spcBef>
            <a:spcAft>
              <a:spcPct val="15000"/>
            </a:spcAft>
            <a:buFontTx/>
            <a:buNone/>
          </a:pPr>
          <a:r>
            <a:rPr lang="es-ES" altLang="en-US" sz="2800" kern="1200" dirty="0">
              <a:solidFill>
                <a:prstClr val="black">
                  <a:hueOff val="0"/>
                  <a:satOff val="0"/>
                  <a:lumOff val="0"/>
                  <a:alphaOff val="0"/>
                </a:prstClr>
              </a:solidFill>
              <a:latin typeface="Calibri Light"/>
              <a:ea typeface="+mn-ea"/>
              <a:cs typeface="+mn-cs"/>
            </a:rPr>
            <a:t>accesibles desde las clases que hereden de ella, y desde otras que estén en el mismo paquete</a:t>
          </a:r>
          <a:endParaRPr lang="es-ES" sz="2800" kern="1200" dirty="0">
            <a:solidFill>
              <a:prstClr val="black">
                <a:hueOff val="0"/>
                <a:satOff val="0"/>
                <a:lumOff val="0"/>
                <a:alphaOff val="0"/>
              </a:prstClr>
            </a:solidFill>
            <a:latin typeface="Calibri Light"/>
            <a:ea typeface="+mn-ea"/>
            <a:cs typeface="+mn-cs"/>
          </a:endParaRPr>
        </a:p>
      </dsp:txBody>
      <dsp:txXfrm>
        <a:off x="8084765" y="1572142"/>
        <a:ext cx="3879695" cy="39030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9F5DF-B2F8-4599-9ACF-B421D333B201}">
      <dsp:nvSpPr>
        <dsp:cNvPr id="0" name=""/>
        <dsp:cNvSpPr/>
      </dsp:nvSpPr>
      <dsp:spPr>
        <a:xfrm>
          <a:off x="0" y="18036"/>
          <a:ext cx="9246927" cy="421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altLang="en-US" sz="3600" kern="1200" dirty="0"/>
            <a:t>Método de implementación en el cual los programas se organizan como colecciones cooperativas de </a:t>
          </a:r>
          <a:r>
            <a:rPr lang="es-ES" altLang="en-US" sz="3600" b="1" kern="1200" dirty="0"/>
            <a:t>objetos</a:t>
          </a:r>
          <a:r>
            <a:rPr lang="es-ES" altLang="en-US" sz="3600" kern="1200" dirty="0"/>
            <a:t>, cada uno de los cuales representa una instancia de alguna </a:t>
          </a:r>
          <a:r>
            <a:rPr lang="es-ES" altLang="en-US" sz="3600" b="1" kern="1200" dirty="0"/>
            <a:t>clase</a:t>
          </a:r>
          <a:r>
            <a:rPr lang="es-ES" altLang="en-US" sz="3600" kern="1200" dirty="0"/>
            <a:t>, y cuyas clases son todas miembros de una jerarquía de clases unidas mediante relaciones.</a:t>
          </a:r>
          <a:endParaRPr lang="es-ES" sz="3600" kern="1200" dirty="0"/>
        </a:p>
      </dsp:txBody>
      <dsp:txXfrm>
        <a:off x="205613" y="223649"/>
        <a:ext cx="8835701" cy="3800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7DB1D-910C-43DF-9116-D07723524334}">
      <dsp:nvSpPr>
        <dsp:cNvPr id="0" name=""/>
        <dsp:cNvSpPr/>
      </dsp:nvSpPr>
      <dsp:spPr>
        <a:xfrm rot="10800000">
          <a:off x="1646242" y="2021"/>
          <a:ext cx="5675376" cy="86692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288" tIns="152400" rIns="284480" bIns="152400" numCol="1" spcCol="1270" anchor="ctr" anchorCtr="0">
          <a:noAutofit/>
        </a:bodyPr>
        <a:lstStyle/>
        <a:p>
          <a:pPr marL="0" lvl="0" indent="0" algn="ctr" defTabSz="1778000">
            <a:lnSpc>
              <a:spcPct val="90000"/>
            </a:lnSpc>
            <a:spcBef>
              <a:spcPct val="0"/>
            </a:spcBef>
            <a:spcAft>
              <a:spcPct val="35000"/>
            </a:spcAft>
            <a:buNone/>
          </a:pPr>
          <a:r>
            <a:rPr lang="es-ES" sz="4000" kern="1200" dirty="0"/>
            <a:t>Abstracción</a:t>
          </a:r>
        </a:p>
      </dsp:txBody>
      <dsp:txXfrm rot="10800000">
        <a:off x="1862972" y="2021"/>
        <a:ext cx="5458646" cy="866920"/>
      </dsp:txXfrm>
    </dsp:sp>
    <dsp:sp modelId="{11483DA0-2EAE-4E32-94F7-1508309FA38D}">
      <dsp:nvSpPr>
        <dsp:cNvPr id="0" name=""/>
        <dsp:cNvSpPr/>
      </dsp:nvSpPr>
      <dsp:spPr>
        <a:xfrm>
          <a:off x="1212781" y="2021"/>
          <a:ext cx="866920" cy="8669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70C043-D4CB-4A1C-A8EC-A760B7ADD7FA}">
      <dsp:nvSpPr>
        <dsp:cNvPr id="0" name=""/>
        <dsp:cNvSpPr/>
      </dsp:nvSpPr>
      <dsp:spPr>
        <a:xfrm rot="10800000">
          <a:off x="1646242" y="1127724"/>
          <a:ext cx="5675376" cy="86692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288" tIns="152400" rIns="284480" bIns="152400" numCol="1" spcCol="1270" anchor="ctr" anchorCtr="0">
          <a:noAutofit/>
        </a:bodyPr>
        <a:lstStyle/>
        <a:p>
          <a:pPr marL="0" lvl="0" indent="0" algn="ctr" defTabSz="1778000">
            <a:lnSpc>
              <a:spcPct val="90000"/>
            </a:lnSpc>
            <a:spcBef>
              <a:spcPct val="0"/>
            </a:spcBef>
            <a:spcAft>
              <a:spcPct val="35000"/>
            </a:spcAft>
            <a:buNone/>
          </a:pPr>
          <a:r>
            <a:rPr lang="es-ES" sz="4000" kern="1200" dirty="0"/>
            <a:t>Encapsulación</a:t>
          </a:r>
        </a:p>
      </dsp:txBody>
      <dsp:txXfrm rot="10800000">
        <a:off x="1862972" y="1127724"/>
        <a:ext cx="5458646" cy="866920"/>
      </dsp:txXfrm>
    </dsp:sp>
    <dsp:sp modelId="{9D507743-9560-4621-AAE7-E24993F235EA}">
      <dsp:nvSpPr>
        <dsp:cNvPr id="0" name=""/>
        <dsp:cNvSpPr/>
      </dsp:nvSpPr>
      <dsp:spPr>
        <a:xfrm>
          <a:off x="1212781" y="1127724"/>
          <a:ext cx="866920" cy="86692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85FB10-67DF-4608-B172-1A243B7B5FAE}">
      <dsp:nvSpPr>
        <dsp:cNvPr id="0" name=""/>
        <dsp:cNvSpPr/>
      </dsp:nvSpPr>
      <dsp:spPr>
        <a:xfrm rot="10800000">
          <a:off x="1646242" y="2253427"/>
          <a:ext cx="5675376" cy="86692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288" tIns="152400" rIns="284480" bIns="152400" numCol="1" spcCol="1270" anchor="ctr" anchorCtr="0">
          <a:noAutofit/>
        </a:bodyPr>
        <a:lstStyle/>
        <a:p>
          <a:pPr marL="0" lvl="0" indent="0" algn="ctr" defTabSz="1778000">
            <a:lnSpc>
              <a:spcPct val="90000"/>
            </a:lnSpc>
            <a:spcBef>
              <a:spcPct val="0"/>
            </a:spcBef>
            <a:spcAft>
              <a:spcPct val="35000"/>
            </a:spcAft>
            <a:buNone/>
          </a:pPr>
          <a:r>
            <a:rPr lang="es-ES" sz="4000" kern="1200" dirty="0"/>
            <a:t>Herencia</a:t>
          </a:r>
        </a:p>
      </dsp:txBody>
      <dsp:txXfrm rot="10800000">
        <a:off x="1862972" y="2253427"/>
        <a:ext cx="5458646" cy="866920"/>
      </dsp:txXfrm>
    </dsp:sp>
    <dsp:sp modelId="{B272BDC3-41A2-4FE8-B365-DD12DA623A32}">
      <dsp:nvSpPr>
        <dsp:cNvPr id="0" name=""/>
        <dsp:cNvSpPr/>
      </dsp:nvSpPr>
      <dsp:spPr>
        <a:xfrm>
          <a:off x="1212781" y="2253427"/>
          <a:ext cx="866920" cy="86692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CB09A0-1F06-44E3-8488-9F0D56E7E1EF}">
      <dsp:nvSpPr>
        <dsp:cNvPr id="0" name=""/>
        <dsp:cNvSpPr/>
      </dsp:nvSpPr>
      <dsp:spPr>
        <a:xfrm rot="10800000">
          <a:off x="1646242" y="3379130"/>
          <a:ext cx="5675376" cy="86692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288" tIns="152400" rIns="284480" bIns="152400" numCol="1" spcCol="1270" anchor="ctr" anchorCtr="0">
          <a:noAutofit/>
        </a:bodyPr>
        <a:lstStyle/>
        <a:p>
          <a:pPr marL="0" lvl="0" indent="0" algn="ctr" defTabSz="1778000">
            <a:lnSpc>
              <a:spcPct val="90000"/>
            </a:lnSpc>
            <a:spcBef>
              <a:spcPct val="0"/>
            </a:spcBef>
            <a:spcAft>
              <a:spcPct val="35000"/>
            </a:spcAft>
            <a:buNone/>
          </a:pPr>
          <a:r>
            <a:rPr lang="es-ES" sz="4000" kern="1200" dirty="0"/>
            <a:t>Polimorfismo</a:t>
          </a:r>
        </a:p>
      </dsp:txBody>
      <dsp:txXfrm rot="10800000">
        <a:off x="1862972" y="3379130"/>
        <a:ext cx="5458646" cy="866920"/>
      </dsp:txXfrm>
    </dsp:sp>
    <dsp:sp modelId="{EF94B863-0B39-468A-8511-0DD22B63AC5E}">
      <dsp:nvSpPr>
        <dsp:cNvPr id="0" name=""/>
        <dsp:cNvSpPr/>
      </dsp:nvSpPr>
      <dsp:spPr>
        <a:xfrm>
          <a:off x="1212781" y="3379130"/>
          <a:ext cx="866920" cy="86692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B42E3-C98A-4AFC-A450-762F477F3472}">
      <dsp:nvSpPr>
        <dsp:cNvPr id="0" name=""/>
        <dsp:cNvSpPr/>
      </dsp:nvSpPr>
      <dsp:spPr>
        <a:xfrm>
          <a:off x="1106312" y="182"/>
          <a:ext cx="6321775" cy="8767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29210" rIns="0" bIns="29210" numCol="1" spcCol="1270" anchor="ctr" anchorCtr="0">
          <a:noAutofit/>
        </a:bodyPr>
        <a:lstStyle/>
        <a:p>
          <a:pPr marL="0" lvl="0" indent="0" algn="ctr" defTabSz="2044700">
            <a:lnSpc>
              <a:spcPct val="90000"/>
            </a:lnSpc>
            <a:spcBef>
              <a:spcPct val="0"/>
            </a:spcBef>
            <a:spcAft>
              <a:spcPct val="35000"/>
            </a:spcAft>
            <a:buNone/>
          </a:pPr>
          <a:r>
            <a:rPr lang="es-ES" sz="4600" kern="1200" dirty="0"/>
            <a:t>Modularidad</a:t>
          </a:r>
        </a:p>
      </dsp:txBody>
      <dsp:txXfrm>
        <a:off x="1544700" y="182"/>
        <a:ext cx="5444999" cy="876776"/>
      </dsp:txXfrm>
    </dsp:sp>
    <dsp:sp modelId="{7983435C-B7BF-4D10-A153-237D93C7E88F}">
      <dsp:nvSpPr>
        <dsp:cNvPr id="0" name=""/>
        <dsp:cNvSpPr/>
      </dsp:nvSpPr>
      <dsp:spPr>
        <a:xfrm>
          <a:off x="1106312" y="999707"/>
          <a:ext cx="6321775" cy="8767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29210" rIns="0" bIns="29210" numCol="1" spcCol="1270" anchor="ctr" anchorCtr="0">
          <a:noAutofit/>
        </a:bodyPr>
        <a:lstStyle/>
        <a:p>
          <a:pPr marL="0" lvl="0" indent="0" algn="ctr" defTabSz="2044700">
            <a:lnSpc>
              <a:spcPct val="90000"/>
            </a:lnSpc>
            <a:spcBef>
              <a:spcPct val="0"/>
            </a:spcBef>
            <a:spcAft>
              <a:spcPct val="35000"/>
            </a:spcAft>
            <a:buNone/>
          </a:pPr>
          <a:r>
            <a:rPr lang="es-ES" sz="4600" kern="1200"/>
            <a:t>Principio de ocultación</a:t>
          </a:r>
        </a:p>
      </dsp:txBody>
      <dsp:txXfrm>
        <a:off x="1544700" y="999707"/>
        <a:ext cx="5444999" cy="876776"/>
      </dsp:txXfrm>
    </dsp:sp>
    <dsp:sp modelId="{6BAF44BA-7940-4C9C-86A9-9C445642A233}">
      <dsp:nvSpPr>
        <dsp:cNvPr id="0" name=""/>
        <dsp:cNvSpPr/>
      </dsp:nvSpPr>
      <dsp:spPr>
        <a:xfrm>
          <a:off x="1106312" y="1999232"/>
          <a:ext cx="6321775" cy="8767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29210" rIns="0" bIns="29210" numCol="1" spcCol="1270" anchor="ctr" anchorCtr="0">
          <a:noAutofit/>
        </a:bodyPr>
        <a:lstStyle/>
        <a:p>
          <a:pPr marL="0" lvl="0" indent="0" algn="ctr" defTabSz="2044700">
            <a:lnSpc>
              <a:spcPct val="90000"/>
            </a:lnSpc>
            <a:spcBef>
              <a:spcPct val="0"/>
            </a:spcBef>
            <a:spcAft>
              <a:spcPct val="35000"/>
            </a:spcAft>
            <a:buNone/>
          </a:pPr>
          <a:r>
            <a:rPr lang="es-ES" sz="4600" kern="1200"/>
            <a:t>Recolección de basura</a:t>
          </a:r>
        </a:p>
      </dsp:txBody>
      <dsp:txXfrm>
        <a:off x="1544700" y="1999232"/>
        <a:ext cx="5444999" cy="8767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D3717-19F1-4092-9142-9241D360C1B5}">
      <dsp:nvSpPr>
        <dsp:cNvPr id="0" name=""/>
        <dsp:cNvSpPr/>
      </dsp:nvSpPr>
      <dsp:spPr>
        <a:xfrm rot="16200000">
          <a:off x="-893694" y="896302"/>
          <a:ext cx="4351338" cy="2558733"/>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66" bIns="0" numCol="1" spcCol="1270" anchor="ctr" anchorCtr="0">
          <a:noAutofit/>
        </a:bodyPr>
        <a:lstStyle/>
        <a:p>
          <a:pPr marL="0" lvl="0" indent="0" algn="l" defTabSz="755650">
            <a:lnSpc>
              <a:spcPct val="90000"/>
            </a:lnSpc>
            <a:spcBef>
              <a:spcPct val="0"/>
            </a:spcBef>
            <a:spcAft>
              <a:spcPct val="35000"/>
            </a:spcAft>
            <a:buNone/>
          </a:pPr>
          <a:r>
            <a:rPr lang="es-ES" sz="1700" b="1" kern="1200" dirty="0"/>
            <a:t>Denotar las características esenciales de un objeto</a:t>
          </a:r>
          <a:r>
            <a:rPr lang="es-ES" sz="1700" kern="1200" dirty="0"/>
            <a:t>, donde se capturan sus comportamientos, es un proceso mental de extracción de las características esenciales de algo, ignorando los detalles superfluos.</a:t>
          </a:r>
        </a:p>
      </dsp:txBody>
      <dsp:txXfrm rot="5400000">
        <a:off x="2608" y="870268"/>
        <a:ext cx="2558733" cy="2610802"/>
      </dsp:txXfrm>
    </dsp:sp>
    <dsp:sp modelId="{2463B111-8239-4F82-A73F-AB89692E6809}">
      <dsp:nvSpPr>
        <dsp:cNvPr id="0" name=""/>
        <dsp:cNvSpPr/>
      </dsp:nvSpPr>
      <dsp:spPr>
        <a:xfrm rot="16200000">
          <a:off x="1856943" y="896302"/>
          <a:ext cx="4351338" cy="2558733"/>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66" bIns="0" numCol="1" spcCol="1270" anchor="ctr" anchorCtr="0">
          <a:noAutofit/>
        </a:bodyPr>
        <a:lstStyle/>
        <a:p>
          <a:pPr marL="0" lvl="0" indent="0" algn="l" defTabSz="755650">
            <a:lnSpc>
              <a:spcPct val="90000"/>
            </a:lnSpc>
            <a:spcBef>
              <a:spcPct val="0"/>
            </a:spcBef>
            <a:spcAft>
              <a:spcPct val="35000"/>
            </a:spcAft>
            <a:buNone/>
          </a:pPr>
          <a:r>
            <a:rPr lang="es-ES" sz="1700" kern="1200" dirty="0"/>
            <a:t>Cada objeto en el sistema sirve como modelo de un "agente" abstracto que puede realizar trabajo, informar y cambiar su estado, y "comunicarse" con otros objetos en el sistema sin revelar "cómo" se implementan estas características. </a:t>
          </a:r>
        </a:p>
      </dsp:txBody>
      <dsp:txXfrm rot="5400000">
        <a:off x="2753245" y="870268"/>
        <a:ext cx="2558733" cy="2610802"/>
      </dsp:txXfrm>
    </dsp:sp>
    <dsp:sp modelId="{F2E0766D-50B3-440C-AFFF-2890C0772C56}">
      <dsp:nvSpPr>
        <dsp:cNvPr id="0" name=""/>
        <dsp:cNvSpPr/>
      </dsp:nvSpPr>
      <dsp:spPr>
        <a:xfrm rot="16200000">
          <a:off x="4607582" y="896302"/>
          <a:ext cx="4351338" cy="2558733"/>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66" bIns="0" numCol="1" spcCol="1270" anchor="ctr" anchorCtr="0">
          <a:noAutofit/>
        </a:bodyPr>
        <a:lstStyle/>
        <a:p>
          <a:pPr marL="0" lvl="0" indent="0" algn="l" defTabSz="755650">
            <a:lnSpc>
              <a:spcPct val="90000"/>
            </a:lnSpc>
            <a:spcBef>
              <a:spcPct val="0"/>
            </a:spcBef>
            <a:spcAft>
              <a:spcPct val="35000"/>
            </a:spcAft>
            <a:buNone/>
          </a:pPr>
          <a:r>
            <a:rPr lang="es-ES" altLang="en-US" sz="1700" kern="1200" dirty="0"/>
            <a:t>El proceso de abstracción permite seleccionar las características relevantes dentro de un conjunto e </a:t>
          </a:r>
          <a:r>
            <a:rPr lang="es-ES" altLang="en-US" sz="1700" b="1" kern="1200" dirty="0"/>
            <a:t>identificar comportamientos comunes</a:t>
          </a:r>
          <a:r>
            <a:rPr lang="es-ES" altLang="en-US" sz="1700" kern="1200" dirty="0"/>
            <a:t> para definir nuevos tipos de entidades en el mundo real. </a:t>
          </a:r>
          <a:endParaRPr lang="es-ES" sz="1700" kern="1200" dirty="0"/>
        </a:p>
      </dsp:txBody>
      <dsp:txXfrm rot="5400000">
        <a:off x="5503884" y="870268"/>
        <a:ext cx="2558733" cy="2610802"/>
      </dsp:txXfrm>
    </dsp:sp>
    <dsp:sp modelId="{4A88B068-DAC3-467D-9A15-AFF4DE43CA59}">
      <dsp:nvSpPr>
        <dsp:cNvPr id="0" name=""/>
        <dsp:cNvSpPr/>
      </dsp:nvSpPr>
      <dsp:spPr>
        <a:xfrm rot="16200000">
          <a:off x="7358220" y="896302"/>
          <a:ext cx="4351338" cy="2558733"/>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866" bIns="0" numCol="1" spcCol="1270" anchor="ctr" anchorCtr="0">
          <a:noAutofit/>
        </a:bodyPr>
        <a:lstStyle/>
        <a:p>
          <a:pPr marL="0" lvl="0" indent="0" algn="l" defTabSz="755650">
            <a:lnSpc>
              <a:spcPct val="90000"/>
            </a:lnSpc>
            <a:spcBef>
              <a:spcPct val="0"/>
            </a:spcBef>
            <a:spcAft>
              <a:spcPct val="35000"/>
            </a:spcAft>
            <a:buNone/>
          </a:pPr>
          <a:r>
            <a:rPr lang="es-ES" altLang="en-US" sz="1700" kern="1200" dirty="0"/>
            <a:t>La abstracción </a:t>
          </a:r>
          <a:r>
            <a:rPr lang="es-ES" altLang="en-US" sz="1700" b="1" kern="1200" dirty="0"/>
            <a:t>es clave en el proceso de análisis y diseño orientado a objetos</a:t>
          </a:r>
          <a:r>
            <a:rPr lang="es-ES" altLang="en-US" sz="1700" kern="1200" dirty="0"/>
            <a:t>, ya que mediante ella podemos llegar a armar un conjunto de clases que permitan modelar la realidad o el problema que se quiere atacar.</a:t>
          </a:r>
        </a:p>
      </dsp:txBody>
      <dsp:txXfrm rot="5400000">
        <a:off x="8254522" y="870268"/>
        <a:ext cx="2558733" cy="26108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08F14-93C1-4F48-A632-61E43BA36BE0}">
      <dsp:nvSpPr>
        <dsp:cNvPr id="0" name=""/>
        <dsp:cNvSpPr/>
      </dsp:nvSpPr>
      <dsp:spPr>
        <a:xfrm>
          <a:off x="0" y="17141"/>
          <a:ext cx="10815864" cy="16261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s-ES" sz="3800" kern="1200" dirty="0"/>
            <a:t>proceso mental de extracción de las características esenciales de algo, ignorando los detalles superfluos</a:t>
          </a:r>
        </a:p>
      </dsp:txBody>
      <dsp:txXfrm>
        <a:off x="79381" y="96522"/>
        <a:ext cx="10657102" cy="1467363"/>
      </dsp:txXfrm>
    </dsp:sp>
    <dsp:sp modelId="{963B563D-4DC8-4E0E-8D5F-63AC13AEFA49}">
      <dsp:nvSpPr>
        <dsp:cNvPr id="0" name=""/>
        <dsp:cNvSpPr/>
      </dsp:nvSpPr>
      <dsp:spPr>
        <a:xfrm>
          <a:off x="0" y="2048711"/>
          <a:ext cx="10815864" cy="1480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404"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s-ES" sz="3000" b="1" kern="1200" dirty="0"/>
            <a:t>Características</a:t>
          </a:r>
          <a:r>
            <a:rPr lang="es-ES" sz="3000" kern="1200" dirty="0"/>
            <a:t>: pico, alas, plumas, patas, etc.</a:t>
          </a:r>
        </a:p>
        <a:p>
          <a:pPr marL="285750" lvl="1" indent="-285750" algn="l" defTabSz="1333500">
            <a:lnSpc>
              <a:spcPct val="90000"/>
            </a:lnSpc>
            <a:spcBef>
              <a:spcPct val="0"/>
            </a:spcBef>
            <a:spcAft>
              <a:spcPct val="20000"/>
            </a:spcAft>
            <a:buChar char="•"/>
          </a:pPr>
          <a:r>
            <a:rPr lang="es-ES" sz="3000" b="1" kern="1200" dirty="0"/>
            <a:t>Funcionalidades</a:t>
          </a:r>
          <a:r>
            <a:rPr lang="es-ES" sz="3000" kern="1200" dirty="0"/>
            <a:t>: volar, comer, beber, etc.</a:t>
          </a:r>
        </a:p>
      </dsp:txBody>
      <dsp:txXfrm>
        <a:off x="0" y="2048711"/>
        <a:ext cx="10815864" cy="1480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08F14-93C1-4F48-A632-61E43BA36BE0}">
      <dsp:nvSpPr>
        <dsp:cNvPr id="0" name=""/>
        <dsp:cNvSpPr/>
      </dsp:nvSpPr>
      <dsp:spPr>
        <a:xfrm>
          <a:off x="0" y="807708"/>
          <a:ext cx="10815864" cy="6441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s-ES" sz="3400" kern="1200" dirty="0"/>
            <a:t>En este caso la clase vehículo tendría:</a:t>
          </a:r>
        </a:p>
      </dsp:txBody>
      <dsp:txXfrm>
        <a:off x="31445" y="839153"/>
        <a:ext cx="10752974" cy="581269"/>
      </dsp:txXfrm>
    </dsp:sp>
    <dsp:sp modelId="{963B563D-4DC8-4E0E-8D5F-63AC13AEFA49}">
      <dsp:nvSpPr>
        <dsp:cNvPr id="0" name=""/>
        <dsp:cNvSpPr/>
      </dsp:nvSpPr>
      <dsp:spPr>
        <a:xfrm>
          <a:off x="0" y="1751273"/>
          <a:ext cx="10815864"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404"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s-ES" altLang="en-US" sz="3200" b="1" kern="1200" dirty="0"/>
            <a:t>Características</a:t>
          </a:r>
          <a:r>
            <a:rPr lang="es-ES" altLang="en-US" sz="3200" kern="1200" dirty="0"/>
            <a:t>: marca, modelo, color, fallo detectado, </a:t>
          </a:r>
          <a:r>
            <a:rPr lang="es-ES" sz="3200" kern="1200" dirty="0"/>
            <a:t>etc.</a:t>
          </a:r>
        </a:p>
        <a:p>
          <a:pPr marL="285750" lvl="1" indent="-285750" algn="l" defTabSz="1422400">
            <a:lnSpc>
              <a:spcPct val="90000"/>
            </a:lnSpc>
            <a:spcBef>
              <a:spcPct val="0"/>
            </a:spcBef>
            <a:spcAft>
              <a:spcPct val="20000"/>
            </a:spcAft>
            <a:buChar char="•"/>
          </a:pPr>
          <a:r>
            <a:rPr lang="es-ES" sz="3200" b="1" kern="1200" dirty="0"/>
            <a:t>Funcionalidades</a:t>
          </a:r>
          <a:r>
            <a:rPr lang="es-ES" sz="3200" kern="1200" dirty="0"/>
            <a:t>: </a:t>
          </a:r>
          <a:r>
            <a:rPr lang="es-ES" altLang="en-US" sz="3200" kern="1200" dirty="0">
              <a:sym typeface="+mn-ea"/>
            </a:rPr>
            <a:t>arrancar, parar, acelerar, etc.</a:t>
          </a:r>
          <a:endParaRPr lang="es-ES" sz="3200" kern="1200" dirty="0"/>
        </a:p>
      </dsp:txBody>
      <dsp:txXfrm>
        <a:off x="0" y="1751273"/>
        <a:ext cx="10815864" cy="10929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08F14-93C1-4F48-A632-61E43BA36BE0}">
      <dsp:nvSpPr>
        <dsp:cNvPr id="0" name=""/>
        <dsp:cNvSpPr/>
      </dsp:nvSpPr>
      <dsp:spPr>
        <a:xfrm>
          <a:off x="0" y="198794"/>
          <a:ext cx="10815864" cy="14978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s-ES" altLang="en-US" sz="3400" kern="1200" dirty="0"/>
            <a:t>La gerencia de un taller mecánico necesita un sistema para controlar los vehículos que ingresan a sus instalaciones. </a:t>
          </a:r>
          <a:endParaRPr lang="es-ES" sz="3400" kern="1200" dirty="0"/>
        </a:p>
      </dsp:txBody>
      <dsp:txXfrm>
        <a:off x="73120" y="271914"/>
        <a:ext cx="10669624" cy="13516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C2AE1FF-BE9B-4E68-9D25-908CB0350DF4}" type="datetime1">
              <a:rPr lang="es-ES" smtClean="0"/>
              <a:t>18/09/2024</a:t>
            </a:fld>
            <a:endParaRPr lang="es-ES"/>
          </a:p>
        </p:txBody>
      </p:sp>
      <p:sp>
        <p:nvSpPr>
          <p:cNvPr id="4" name="Marcador de pie de página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3D57C9-54A6-4BAA-A5CD-C535F9370C4B}" type="slidenum">
              <a:rPr lang="es-ES" smtClean="0"/>
              <a:t>‹Nº›</a:t>
            </a:fld>
            <a:endParaRPr lang="es-ES"/>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B444A27-DE71-4A0F-8D3D-12432A943619}" type="datetime1">
              <a:rPr lang="es-ES" noProof="0" smtClean="0"/>
              <a:t>18/09/2024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F82289-BCFD-4053-9D06-A9140C63A457}" type="slidenum">
              <a:rPr lang="es-ES" noProof="0" smtClean="0"/>
              <a:t>‹Nº›</a:t>
            </a:fld>
            <a:endParaRPr lang="es-ES" noProof="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1</a:t>
            </a:fld>
            <a:endParaRPr lang="es-ES" noProof="0"/>
          </a:p>
        </p:txBody>
      </p:sp>
    </p:spTree>
    <p:extLst>
      <p:ext uri="{BB962C8B-B14F-4D97-AF65-F5344CB8AC3E}">
        <p14:creationId xmlns:p14="http://schemas.microsoft.com/office/powerpoint/2010/main" val="101953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18</a:t>
            </a:fld>
            <a:endParaRPr lang="es-ES" noProof="0"/>
          </a:p>
        </p:txBody>
      </p:sp>
    </p:spTree>
    <p:extLst>
      <p:ext uri="{BB962C8B-B14F-4D97-AF65-F5344CB8AC3E}">
        <p14:creationId xmlns:p14="http://schemas.microsoft.com/office/powerpoint/2010/main" val="2746297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19</a:t>
            </a:fld>
            <a:endParaRPr lang="es-ES" noProof="0"/>
          </a:p>
        </p:txBody>
      </p:sp>
    </p:spTree>
    <p:extLst>
      <p:ext uri="{BB962C8B-B14F-4D97-AF65-F5344CB8AC3E}">
        <p14:creationId xmlns:p14="http://schemas.microsoft.com/office/powerpoint/2010/main" val="1762053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20</a:t>
            </a:fld>
            <a:endParaRPr lang="es-ES" noProof="0"/>
          </a:p>
        </p:txBody>
      </p:sp>
    </p:spTree>
    <p:extLst>
      <p:ext uri="{BB962C8B-B14F-4D97-AF65-F5344CB8AC3E}">
        <p14:creationId xmlns:p14="http://schemas.microsoft.com/office/powerpoint/2010/main" val="651484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24</a:t>
            </a:fld>
            <a:endParaRPr lang="es-ES" noProof="0"/>
          </a:p>
        </p:txBody>
      </p:sp>
    </p:spTree>
    <p:extLst>
      <p:ext uri="{BB962C8B-B14F-4D97-AF65-F5344CB8AC3E}">
        <p14:creationId xmlns:p14="http://schemas.microsoft.com/office/powerpoint/2010/main" val="4283293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25</a:t>
            </a:fld>
            <a:endParaRPr lang="es-ES" noProof="0"/>
          </a:p>
        </p:txBody>
      </p:sp>
    </p:spTree>
    <p:extLst>
      <p:ext uri="{BB962C8B-B14F-4D97-AF65-F5344CB8AC3E}">
        <p14:creationId xmlns:p14="http://schemas.microsoft.com/office/powerpoint/2010/main" val="394055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30</a:t>
            </a:fld>
            <a:endParaRPr lang="es-ES" noProof="0"/>
          </a:p>
        </p:txBody>
      </p:sp>
    </p:spTree>
    <p:extLst>
      <p:ext uri="{BB962C8B-B14F-4D97-AF65-F5344CB8AC3E}">
        <p14:creationId xmlns:p14="http://schemas.microsoft.com/office/powerpoint/2010/main" val="932527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31</a:t>
            </a:fld>
            <a:endParaRPr lang="es-ES" noProof="0"/>
          </a:p>
        </p:txBody>
      </p:sp>
    </p:spTree>
    <p:extLst>
      <p:ext uri="{BB962C8B-B14F-4D97-AF65-F5344CB8AC3E}">
        <p14:creationId xmlns:p14="http://schemas.microsoft.com/office/powerpoint/2010/main" val="842353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32</a:t>
            </a:fld>
            <a:endParaRPr lang="es-ES" noProof="0"/>
          </a:p>
        </p:txBody>
      </p:sp>
    </p:spTree>
    <p:extLst>
      <p:ext uri="{BB962C8B-B14F-4D97-AF65-F5344CB8AC3E}">
        <p14:creationId xmlns:p14="http://schemas.microsoft.com/office/powerpoint/2010/main" val="4108351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33</a:t>
            </a:fld>
            <a:endParaRPr lang="es-ES" noProof="0"/>
          </a:p>
        </p:txBody>
      </p:sp>
    </p:spTree>
    <p:extLst>
      <p:ext uri="{BB962C8B-B14F-4D97-AF65-F5344CB8AC3E}">
        <p14:creationId xmlns:p14="http://schemas.microsoft.com/office/powerpoint/2010/main" val="1821500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34</a:t>
            </a:fld>
            <a:endParaRPr lang="es-ES" noProof="0"/>
          </a:p>
        </p:txBody>
      </p:sp>
    </p:spTree>
    <p:extLst>
      <p:ext uri="{BB962C8B-B14F-4D97-AF65-F5344CB8AC3E}">
        <p14:creationId xmlns:p14="http://schemas.microsoft.com/office/powerpoint/2010/main" val="15322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2</a:t>
            </a:fld>
            <a:endParaRPr lang="es-ES" noProof="0"/>
          </a:p>
        </p:txBody>
      </p:sp>
    </p:spTree>
    <p:extLst>
      <p:ext uri="{BB962C8B-B14F-4D97-AF65-F5344CB8AC3E}">
        <p14:creationId xmlns:p14="http://schemas.microsoft.com/office/powerpoint/2010/main" val="2981857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35</a:t>
            </a:fld>
            <a:endParaRPr lang="es-ES" noProof="0"/>
          </a:p>
        </p:txBody>
      </p:sp>
    </p:spTree>
    <p:extLst>
      <p:ext uri="{BB962C8B-B14F-4D97-AF65-F5344CB8AC3E}">
        <p14:creationId xmlns:p14="http://schemas.microsoft.com/office/powerpoint/2010/main" val="3547608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36</a:t>
            </a:fld>
            <a:endParaRPr lang="es-ES" noProof="0"/>
          </a:p>
        </p:txBody>
      </p:sp>
    </p:spTree>
    <p:extLst>
      <p:ext uri="{BB962C8B-B14F-4D97-AF65-F5344CB8AC3E}">
        <p14:creationId xmlns:p14="http://schemas.microsoft.com/office/powerpoint/2010/main" val="1478452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38</a:t>
            </a:fld>
            <a:endParaRPr lang="es-ES" noProof="0"/>
          </a:p>
        </p:txBody>
      </p:sp>
    </p:spTree>
    <p:extLst>
      <p:ext uri="{BB962C8B-B14F-4D97-AF65-F5344CB8AC3E}">
        <p14:creationId xmlns:p14="http://schemas.microsoft.com/office/powerpoint/2010/main" val="324319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39</a:t>
            </a:fld>
            <a:endParaRPr lang="es-ES" noProof="0"/>
          </a:p>
        </p:txBody>
      </p:sp>
    </p:spTree>
    <p:extLst>
      <p:ext uri="{BB962C8B-B14F-4D97-AF65-F5344CB8AC3E}">
        <p14:creationId xmlns:p14="http://schemas.microsoft.com/office/powerpoint/2010/main" val="2657529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40</a:t>
            </a:fld>
            <a:endParaRPr lang="es-ES" noProof="0"/>
          </a:p>
        </p:txBody>
      </p:sp>
    </p:spTree>
    <p:extLst>
      <p:ext uri="{BB962C8B-B14F-4D97-AF65-F5344CB8AC3E}">
        <p14:creationId xmlns:p14="http://schemas.microsoft.com/office/powerpoint/2010/main" val="78911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41</a:t>
            </a:fld>
            <a:endParaRPr lang="es-ES" noProof="0"/>
          </a:p>
        </p:txBody>
      </p:sp>
    </p:spTree>
    <p:extLst>
      <p:ext uri="{BB962C8B-B14F-4D97-AF65-F5344CB8AC3E}">
        <p14:creationId xmlns:p14="http://schemas.microsoft.com/office/powerpoint/2010/main" val="1228593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42</a:t>
            </a:fld>
            <a:endParaRPr lang="es-ES" noProof="0"/>
          </a:p>
        </p:txBody>
      </p:sp>
    </p:spTree>
    <p:extLst>
      <p:ext uri="{BB962C8B-B14F-4D97-AF65-F5344CB8AC3E}">
        <p14:creationId xmlns:p14="http://schemas.microsoft.com/office/powerpoint/2010/main" val="736655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43</a:t>
            </a:fld>
            <a:endParaRPr lang="es-ES" noProof="0"/>
          </a:p>
        </p:txBody>
      </p:sp>
    </p:spTree>
    <p:extLst>
      <p:ext uri="{BB962C8B-B14F-4D97-AF65-F5344CB8AC3E}">
        <p14:creationId xmlns:p14="http://schemas.microsoft.com/office/powerpoint/2010/main" val="3479835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44</a:t>
            </a:fld>
            <a:endParaRPr lang="es-ES" noProof="0"/>
          </a:p>
        </p:txBody>
      </p:sp>
    </p:spTree>
    <p:extLst>
      <p:ext uri="{BB962C8B-B14F-4D97-AF65-F5344CB8AC3E}">
        <p14:creationId xmlns:p14="http://schemas.microsoft.com/office/powerpoint/2010/main" val="664820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45</a:t>
            </a:fld>
            <a:endParaRPr lang="es-ES" noProof="0"/>
          </a:p>
        </p:txBody>
      </p:sp>
    </p:spTree>
    <p:extLst>
      <p:ext uri="{BB962C8B-B14F-4D97-AF65-F5344CB8AC3E}">
        <p14:creationId xmlns:p14="http://schemas.microsoft.com/office/powerpoint/2010/main" val="1150927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3</a:t>
            </a:fld>
            <a:endParaRPr lang="es-ES" noProof="0"/>
          </a:p>
        </p:txBody>
      </p:sp>
    </p:spTree>
    <p:extLst>
      <p:ext uri="{BB962C8B-B14F-4D97-AF65-F5344CB8AC3E}">
        <p14:creationId xmlns:p14="http://schemas.microsoft.com/office/powerpoint/2010/main" val="1953683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46</a:t>
            </a:fld>
            <a:endParaRPr lang="es-ES" noProof="0"/>
          </a:p>
        </p:txBody>
      </p:sp>
    </p:spTree>
    <p:extLst>
      <p:ext uri="{BB962C8B-B14F-4D97-AF65-F5344CB8AC3E}">
        <p14:creationId xmlns:p14="http://schemas.microsoft.com/office/powerpoint/2010/main" val="2084329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47</a:t>
            </a:fld>
            <a:endParaRPr lang="es-ES" noProof="0"/>
          </a:p>
        </p:txBody>
      </p:sp>
    </p:spTree>
    <p:extLst>
      <p:ext uri="{BB962C8B-B14F-4D97-AF65-F5344CB8AC3E}">
        <p14:creationId xmlns:p14="http://schemas.microsoft.com/office/powerpoint/2010/main" val="2033273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48</a:t>
            </a:fld>
            <a:endParaRPr lang="es-ES" noProof="0"/>
          </a:p>
        </p:txBody>
      </p:sp>
    </p:spTree>
    <p:extLst>
      <p:ext uri="{BB962C8B-B14F-4D97-AF65-F5344CB8AC3E}">
        <p14:creationId xmlns:p14="http://schemas.microsoft.com/office/powerpoint/2010/main" val="2746297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49</a:t>
            </a:fld>
            <a:endParaRPr lang="es-ES" noProof="0"/>
          </a:p>
        </p:txBody>
      </p:sp>
    </p:spTree>
    <p:extLst>
      <p:ext uri="{BB962C8B-B14F-4D97-AF65-F5344CB8AC3E}">
        <p14:creationId xmlns:p14="http://schemas.microsoft.com/office/powerpoint/2010/main" val="10392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50</a:t>
            </a:fld>
            <a:endParaRPr lang="es-ES" noProof="0"/>
          </a:p>
        </p:txBody>
      </p:sp>
    </p:spTree>
    <p:extLst>
      <p:ext uri="{BB962C8B-B14F-4D97-AF65-F5344CB8AC3E}">
        <p14:creationId xmlns:p14="http://schemas.microsoft.com/office/powerpoint/2010/main" val="2112948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51</a:t>
            </a:fld>
            <a:endParaRPr lang="es-ES" noProof="0"/>
          </a:p>
        </p:txBody>
      </p:sp>
    </p:spTree>
    <p:extLst>
      <p:ext uri="{BB962C8B-B14F-4D97-AF65-F5344CB8AC3E}">
        <p14:creationId xmlns:p14="http://schemas.microsoft.com/office/powerpoint/2010/main" val="757042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52</a:t>
            </a:fld>
            <a:endParaRPr lang="es-ES" noProof="0"/>
          </a:p>
        </p:txBody>
      </p:sp>
    </p:spTree>
    <p:extLst>
      <p:ext uri="{BB962C8B-B14F-4D97-AF65-F5344CB8AC3E}">
        <p14:creationId xmlns:p14="http://schemas.microsoft.com/office/powerpoint/2010/main" val="1049264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53</a:t>
            </a:fld>
            <a:endParaRPr lang="es-ES" noProof="0"/>
          </a:p>
        </p:txBody>
      </p:sp>
    </p:spTree>
    <p:extLst>
      <p:ext uri="{BB962C8B-B14F-4D97-AF65-F5344CB8AC3E}">
        <p14:creationId xmlns:p14="http://schemas.microsoft.com/office/powerpoint/2010/main" val="1512149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54</a:t>
            </a:fld>
            <a:endParaRPr lang="es-ES" noProof="0"/>
          </a:p>
        </p:txBody>
      </p:sp>
    </p:spTree>
    <p:extLst>
      <p:ext uri="{BB962C8B-B14F-4D97-AF65-F5344CB8AC3E}">
        <p14:creationId xmlns:p14="http://schemas.microsoft.com/office/powerpoint/2010/main" val="1223838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4</a:t>
            </a:fld>
            <a:endParaRPr lang="es-ES" noProof="0"/>
          </a:p>
        </p:txBody>
      </p:sp>
    </p:spTree>
    <p:extLst>
      <p:ext uri="{BB962C8B-B14F-4D97-AF65-F5344CB8AC3E}">
        <p14:creationId xmlns:p14="http://schemas.microsoft.com/office/powerpoint/2010/main" val="3319771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5</a:t>
            </a:fld>
            <a:endParaRPr lang="es-ES" noProof="0"/>
          </a:p>
        </p:txBody>
      </p:sp>
    </p:spTree>
    <p:extLst>
      <p:ext uri="{BB962C8B-B14F-4D97-AF65-F5344CB8AC3E}">
        <p14:creationId xmlns:p14="http://schemas.microsoft.com/office/powerpoint/2010/main" val="4008996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6</a:t>
            </a:fld>
            <a:endParaRPr lang="es-ES" noProof="0"/>
          </a:p>
        </p:txBody>
      </p:sp>
    </p:spTree>
    <p:extLst>
      <p:ext uri="{BB962C8B-B14F-4D97-AF65-F5344CB8AC3E}">
        <p14:creationId xmlns:p14="http://schemas.microsoft.com/office/powerpoint/2010/main" val="181724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11</a:t>
            </a:fld>
            <a:endParaRPr lang="es-ES" noProof="0"/>
          </a:p>
        </p:txBody>
      </p:sp>
    </p:spTree>
    <p:extLst>
      <p:ext uri="{BB962C8B-B14F-4D97-AF65-F5344CB8AC3E}">
        <p14:creationId xmlns:p14="http://schemas.microsoft.com/office/powerpoint/2010/main" val="302568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14</a:t>
            </a:fld>
            <a:endParaRPr lang="es-ES" noProof="0"/>
          </a:p>
        </p:txBody>
      </p:sp>
    </p:spTree>
    <p:extLst>
      <p:ext uri="{BB962C8B-B14F-4D97-AF65-F5344CB8AC3E}">
        <p14:creationId xmlns:p14="http://schemas.microsoft.com/office/powerpoint/2010/main" val="276716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6BF82289-BCFD-4053-9D06-A9140C63A457}" type="slidenum">
              <a:rPr lang="es-ES" noProof="0" smtClean="0"/>
              <a:t>17</a:t>
            </a:fld>
            <a:endParaRPr lang="es-ES" noProof="0"/>
          </a:p>
        </p:txBody>
      </p:sp>
    </p:spTree>
    <p:extLst>
      <p:ext uri="{BB962C8B-B14F-4D97-AF65-F5344CB8AC3E}">
        <p14:creationId xmlns:p14="http://schemas.microsoft.com/office/powerpoint/2010/main" val="309710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la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contenido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contenido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contenido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texto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texto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 name="Marcador de contenido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ntenido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texto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0" name="Marcador de contenido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texto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texto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Haga clic para modificar los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Haga clic para modificar los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Haga clic para modificar los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Haga clic para modificar los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Haga clic para modificar los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Haga clic para modificar los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16.svg"/><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15.png"/><Relationship Id="rId2" Type="http://schemas.openxmlformats.org/officeDocument/2006/relationships/diagramData" Target="../diagrams/data8.xml"/><Relationship Id="rId1" Type="http://schemas.openxmlformats.org/officeDocument/2006/relationships/slideLayout" Target="../slideLayouts/slideLayout16.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image" Target="../media/image18.svg"/><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image" Target="../media/image29.svg"/><Relationship Id="rId5" Type="http://schemas.openxmlformats.org/officeDocument/2006/relationships/diagramQuickStyle" Target="../diagrams/quickStyle10.xml"/><Relationship Id="rId10" Type="http://schemas.openxmlformats.org/officeDocument/2006/relationships/image" Target="../media/image28.png"/><Relationship Id="rId4" Type="http://schemas.openxmlformats.org/officeDocument/2006/relationships/diagramLayout" Target="../diagrams/layout10.xml"/><Relationship Id="rId9"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diagramLayout" Target="../diagrams/layout12.xml"/><Relationship Id="rId7" Type="http://schemas.openxmlformats.org/officeDocument/2006/relationships/image" Target="../media/image37.png"/><Relationship Id="rId2" Type="http://schemas.openxmlformats.org/officeDocument/2006/relationships/diagramData" Target="../diagrams/data12.xml"/><Relationship Id="rId1" Type="http://schemas.openxmlformats.org/officeDocument/2006/relationships/slideLayout" Target="../slideLayouts/slideLayout1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hyperlink" Target="https://pxhere.com/es/photo/913899" TargetMode="Externa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png"/><Relationship Id="rId7" Type="http://schemas.openxmlformats.org/officeDocument/2006/relationships/diagramQuickStyle" Target="../diagrams/quickStyle13.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3.svg"/><Relationship Id="rId9" Type="http://schemas.microsoft.com/office/2007/relationships/diagramDrawing" Target="../diagrams/drawing1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6.sv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xml"/><Relationship Id="rId5" Type="http://schemas.openxmlformats.org/officeDocument/2006/relationships/image" Target="../media/image49.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45.png"/><Relationship Id="rId7" Type="http://schemas.openxmlformats.org/officeDocument/2006/relationships/diagramQuickStyle" Target="../diagrams/quickStyle15.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51.svg"/><Relationship Id="rId9" Type="http://schemas.microsoft.com/office/2007/relationships/diagramDrawing" Target="../diagrams/drawing15.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52.png"/><Relationship Id="rId7" Type="http://schemas.openxmlformats.org/officeDocument/2006/relationships/diagramLayout" Target="../diagrams/layout16.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Data" Target="../diagrams/data16.xml"/><Relationship Id="rId5" Type="http://schemas.openxmlformats.org/officeDocument/2006/relationships/image" Target="../media/image53.jpeg"/><Relationship Id="rId10" Type="http://schemas.microsoft.com/office/2007/relationships/diagramDrawing" Target="../diagrams/drawing16.xml"/><Relationship Id="rId4" Type="http://schemas.microsoft.com/office/2007/relationships/hdphoto" Target="../media/hdphoto1.wdp"/><Relationship Id="rId9" Type="http://schemas.openxmlformats.org/officeDocument/2006/relationships/diagramColors" Target="../diagrams/colors1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9.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9.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9.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9.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sv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54.jpeg"/><Relationship Id="rId7" Type="http://schemas.openxmlformats.org/officeDocument/2006/relationships/diagramColors" Target="../diagrams/colors21.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31.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55.jpeg"/><Relationship Id="rId7" Type="http://schemas.openxmlformats.org/officeDocument/2006/relationships/diagramColors" Target="../diagrams/colors22.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57.jp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60.wmf"/></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9.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62.jpe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svg"/><Relationship Id="rId9" Type="http://schemas.microsoft.com/office/2007/relationships/diagramDrawing" Target="../diagrams/drawing3.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64.jpe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66.jp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68.svg"/></Relationships>
</file>

<file path=ppt/slides/_rels/slide4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5.wmf"/><Relationship Id="rId4" Type="http://schemas.openxmlformats.org/officeDocument/2006/relationships/image" Target="../media/image70.svg"/><Relationship Id="rId9"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75.wmf"/></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77.wmf"/><Relationship Id="rId5" Type="http://schemas.openxmlformats.org/officeDocument/2006/relationships/oleObject" Target="../embeddings/oleObject5.bin"/><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43.sv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25.xml"/><Relationship Id="rId3" Type="http://schemas.openxmlformats.org/officeDocument/2006/relationships/image" Target="../media/image81.png"/><Relationship Id="rId7" Type="http://schemas.openxmlformats.org/officeDocument/2006/relationships/diagramData" Target="../diagrams/data25.xm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83.svg"/><Relationship Id="rId11" Type="http://schemas.microsoft.com/office/2007/relationships/diagramDrawing" Target="../diagrams/drawing25.xml"/><Relationship Id="rId5" Type="http://schemas.openxmlformats.org/officeDocument/2006/relationships/image" Target="../media/image82.png"/><Relationship Id="rId10" Type="http://schemas.openxmlformats.org/officeDocument/2006/relationships/diagramColors" Target="../diagrams/colors25.xml"/><Relationship Id="rId4" Type="http://schemas.microsoft.com/office/2007/relationships/hdphoto" Target="../media/hdphoto4.wdp"/><Relationship Id="rId9" Type="http://schemas.openxmlformats.org/officeDocument/2006/relationships/diagramQuickStyle" Target="../diagrams/quickStyle25.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image" Target="../media/image81.png"/><Relationship Id="rId7" Type="http://schemas.openxmlformats.org/officeDocument/2006/relationships/diagramData" Target="../diagrams/data26.xm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83.svg"/><Relationship Id="rId11" Type="http://schemas.microsoft.com/office/2007/relationships/diagramDrawing" Target="../diagrams/drawing26.xml"/><Relationship Id="rId5" Type="http://schemas.openxmlformats.org/officeDocument/2006/relationships/image" Target="../media/image82.png"/><Relationship Id="rId10" Type="http://schemas.openxmlformats.org/officeDocument/2006/relationships/diagramColors" Target="../diagrams/colors26.xml"/><Relationship Id="rId4" Type="http://schemas.microsoft.com/office/2007/relationships/hdphoto" Target="../media/hdphoto4.wdp"/><Relationship Id="rId9" Type="http://schemas.openxmlformats.org/officeDocument/2006/relationships/diagramQuickStyle" Target="../diagrams/quickStyle2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8" Type="http://schemas.openxmlformats.org/officeDocument/2006/relationships/diagramQuickStyle" Target="../diagrams/quickStyle27.xml"/><Relationship Id="rId3" Type="http://schemas.openxmlformats.org/officeDocument/2006/relationships/image" Target="../media/image84.jpg"/><Relationship Id="rId7" Type="http://schemas.openxmlformats.org/officeDocument/2006/relationships/diagramLayout" Target="../diagrams/layout27.xml"/><Relationship Id="rId12" Type="http://schemas.openxmlformats.org/officeDocument/2006/relationships/image" Target="../media/image85.wmf"/><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diagramData" Target="../diagrams/data27.xml"/><Relationship Id="rId11" Type="http://schemas.openxmlformats.org/officeDocument/2006/relationships/oleObject" Target="../embeddings/oleObject6.bin"/><Relationship Id="rId5" Type="http://schemas.openxmlformats.org/officeDocument/2006/relationships/image" Target="../media/image83.svg"/><Relationship Id="rId10" Type="http://schemas.microsoft.com/office/2007/relationships/diagramDrawing" Target="../diagrams/drawing27.xml"/><Relationship Id="rId4" Type="http://schemas.openxmlformats.org/officeDocument/2006/relationships/image" Target="../media/image82.png"/><Relationship Id="rId9" Type="http://schemas.openxmlformats.org/officeDocument/2006/relationships/diagramColors" Target="../diagrams/colors27.xml"/></Relationships>
</file>

<file path=ppt/slides/_rels/slide51.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86.png"/><Relationship Id="rId7" Type="http://schemas.openxmlformats.org/officeDocument/2006/relationships/diagramColors" Target="../diagrams/colors28.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microsoft.com/office/2007/relationships/hdphoto" Target="../media/hdphoto5.wdp"/></Relationships>
</file>

<file path=ppt/slides/_rels/slide53.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54.jpeg"/><Relationship Id="rId7" Type="http://schemas.openxmlformats.org/officeDocument/2006/relationships/diagramColors" Target="../diagrams/colors29.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sv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5.xml"/><Relationship Id="rId7" Type="http://schemas.openxmlformats.org/officeDocument/2006/relationships/image" Target="../media/image12.png"/><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4.jp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descr="título">
            <a:extLst>
              <a:ext uri="{FF2B5EF4-FFF2-40B4-BE49-F238E27FC236}">
                <a16:creationId xmlns:a16="http://schemas.microsoft.com/office/drawing/2014/main" id="{28BAA8DA-C40B-4AB9-9407-30FB70335152}"/>
              </a:ext>
            </a:extLst>
          </p:cNvPr>
          <p:cNvSpPr>
            <a:spLocks noGrp="1"/>
          </p:cNvSpPr>
          <p:nvPr>
            <p:ph type="ctrTitle"/>
          </p:nvPr>
        </p:nvSpPr>
        <p:spPr/>
        <p:txBody>
          <a:bodyPr rtlCol="0"/>
          <a:lstStyle/>
          <a:p>
            <a:pPr rtl="0"/>
            <a:r>
              <a:rPr lang="es-ES" dirty="0"/>
              <a:t>POO</a:t>
            </a:r>
          </a:p>
        </p:txBody>
      </p:sp>
      <p:sp>
        <p:nvSpPr>
          <p:cNvPr id="12" name="Subtítulo 11" descr="subtítulo">
            <a:extLst>
              <a:ext uri="{FF2B5EF4-FFF2-40B4-BE49-F238E27FC236}">
                <a16:creationId xmlns:a16="http://schemas.microsoft.com/office/drawing/2014/main" id="{B28A8D9C-5123-4D2B-9272-016EF90E0E50}"/>
              </a:ext>
            </a:extLst>
          </p:cNvPr>
          <p:cNvSpPr>
            <a:spLocks noGrp="1"/>
          </p:cNvSpPr>
          <p:nvPr>
            <p:ph type="subTitle" idx="1"/>
          </p:nvPr>
        </p:nvSpPr>
        <p:spPr/>
        <p:txBody>
          <a:bodyPr rtlCol="0"/>
          <a:lstStyle/>
          <a:p>
            <a:pPr rtl="0"/>
            <a:r>
              <a:rPr lang="es-ES" dirty="0"/>
              <a:t>Programación orientada a objetos</a:t>
            </a:r>
          </a:p>
        </p:txBody>
      </p:sp>
      <p:pic>
        <p:nvPicPr>
          <p:cNvPr id="14" name="Marcador de posición de imagen 13" descr="Tres personas sentadas en una mesa de picnic">
            <a:extLst>
              <a:ext uri="{FF2B5EF4-FFF2-40B4-BE49-F238E27FC236}">
                <a16:creationId xmlns:a16="http://schemas.microsoft.com/office/drawing/2014/main" id="{0B90EB26-97FD-4B8B-86E0-B00589E0946D}"/>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1" y="0"/>
            <a:ext cx="6676568" cy="6858000"/>
          </a:xfrm>
        </p:spPr>
      </p:pic>
      <p:grpSp>
        <p:nvGrpSpPr>
          <p:cNvPr id="4" name="Grupo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40" y="0"/>
            <a:ext cx="6208649" cy="6858000"/>
            <a:chOff x="-3740" y="0"/>
            <a:chExt cx="6208649" cy="6858000"/>
          </a:xfrm>
        </p:grpSpPr>
        <p:sp>
          <p:nvSpPr>
            <p:cNvPr id="11" name="Forma libre: Forma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9" name="Rectángulo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Tree>
    <p:extLst>
      <p:ext uri="{BB962C8B-B14F-4D97-AF65-F5344CB8AC3E}">
        <p14:creationId xmlns:p14="http://schemas.microsoft.com/office/powerpoint/2010/main" val="172556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7EE09-F48E-9FFE-8C6D-26A9949947F6}"/>
              </a:ext>
            </a:extLst>
          </p:cNvPr>
          <p:cNvSpPr>
            <a:spLocks noGrp="1"/>
          </p:cNvSpPr>
          <p:nvPr>
            <p:ph type="title"/>
          </p:nvPr>
        </p:nvSpPr>
        <p:spPr/>
        <p:txBody>
          <a:bodyPr/>
          <a:lstStyle/>
          <a:p>
            <a:r>
              <a:rPr lang="es-ES" sz="3200" b="1" dirty="0"/>
              <a:t>Abstracción - Ejemplo 2</a:t>
            </a:r>
          </a:p>
        </p:txBody>
      </p:sp>
      <p:graphicFrame>
        <p:nvGraphicFramePr>
          <p:cNvPr id="5" name="Marcador de contenido 4">
            <a:extLst>
              <a:ext uri="{FF2B5EF4-FFF2-40B4-BE49-F238E27FC236}">
                <a16:creationId xmlns:a16="http://schemas.microsoft.com/office/drawing/2014/main" id="{EAC32302-363F-259C-6561-E4083E3744A2}"/>
              </a:ext>
            </a:extLst>
          </p:cNvPr>
          <p:cNvGraphicFramePr>
            <a:graphicFrameLocks noGrp="1"/>
          </p:cNvGraphicFramePr>
          <p:nvPr>
            <p:ph idx="1"/>
            <p:extLst>
              <p:ext uri="{D42A27DB-BD31-4B8C-83A1-F6EECF244321}">
                <p14:modId xmlns:p14="http://schemas.microsoft.com/office/powerpoint/2010/main" val="333297836"/>
              </p:ext>
            </p:extLst>
          </p:nvPr>
        </p:nvGraphicFramePr>
        <p:xfrm>
          <a:off x="633186" y="2812211"/>
          <a:ext cx="10815864" cy="3951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Marcador de contenido 4">
            <a:extLst>
              <a:ext uri="{FF2B5EF4-FFF2-40B4-BE49-F238E27FC236}">
                <a16:creationId xmlns:a16="http://schemas.microsoft.com/office/drawing/2014/main" id="{73AE9990-C08E-1F33-4665-04495D0CB172}"/>
              </a:ext>
            </a:extLst>
          </p:cNvPr>
          <p:cNvGraphicFramePr>
            <a:graphicFrameLocks/>
          </p:cNvGraphicFramePr>
          <p:nvPr>
            <p:extLst>
              <p:ext uri="{D42A27DB-BD31-4B8C-83A1-F6EECF244321}">
                <p14:modId xmlns:p14="http://schemas.microsoft.com/office/powerpoint/2010/main" val="2270179858"/>
              </p:ext>
            </p:extLst>
          </p:nvPr>
        </p:nvGraphicFramePr>
        <p:xfrm>
          <a:off x="647562" y="1173190"/>
          <a:ext cx="10815864" cy="18546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Gráfico 14" descr="Mecánico de automóviles contorno">
            <a:extLst>
              <a:ext uri="{FF2B5EF4-FFF2-40B4-BE49-F238E27FC236}">
                <a16:creationId xmlns:a16="http://schemas.microsoft.com/office/drawing/2014/main" id="{EB1CE8BB-C6AB-2CC9-181C-B73C50B93E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6996" y="168224"/>
            <a:ext cx="914400" cy="914400"/>
          </a:xfrm>
          <a:prstGeom prst="rect">
            <a:avLst/>
          </a:prstGeom>
        </p:spPr>
      </p:pic>
      <p:pic>
        <p:nvPicPr>
          <p:cNvPr id="17" name="Gráfico 16" descr="Mecánico de automóviles contorno">
            <a:extLst>
              <a:ext uri="{FF2B5EF4-FFF2-40B4-BE49-F238E27FC236}">
                <a16:creationId xmlns:a16="http://schemas.microsoft.com/office/drawing/2014/main" id="{8F336B98-FFD9-EB00-F222-C8B7DDB54B1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08711" y="168224"/>
            <a:ext cx="914400" cy="914400"/>
          </a:xfrm>
          <a:prstGeom prst="rect">
            <a:avLst/>
          </a:prstGeom>
        </p:spPr>
      </p:pic>
    </p:spTree>
    <p:extLst>
      <p:ext uri="{BB962C8B-B14F-4D97-AF65-F5344CB8AC3E}">
        <p14:creationId xmlns:p14="http://schemas.microsoft.com/office/powerpoint/2010/main" val="3912565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chico caminando con una mochila y una bicicleta">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6836125" y="0"/>
            <a:ext cx="5355875" cy="6858000"/>
          </a:xfrm>
        </p:spPr>
      </p:pic>
      <p:grpSp>
        <p:nvGrpSpPr>
          <p:cNvPr id="11" name="Grupo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470077" y="2717803"/>
            <a:ext cx="7388298" cy="4140197"/>
            <a:chOff x="1826589" y="0"/>
            <a:chExt cx="7388298" cy="7012886"/>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7012886"/>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sz="3200" b="1" dirty="0"/>
              <a:t>Encapsulación</a:t>
            </a:r>
          </a:p>
        </p:txBody>
      </p:sp>
      <p:pic>
        <p:nvPicPr>
          <p:cNvPr id="35" name="Marcador de contenido 34" descr="Libro abierto">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sp>
        <p:nvSpPr>
          <p:cNvPr id="23" name="Marcador de texto 22" descr="bloque de contenido 1">
            <a:extLst>
              <a:ext uri="{FF2B5EF4-FFF2-40B4-BE49-F238E27FC236}">
                <a16:creationId xmlns:a16="http://schemas.microsoft.com/office/drawing/2014/main" id="{B88939B0-5B9A-4423-AFD1-CF6B22268795}"/>
              </a:ext>
            </a:extLst>
          </p:cNvPr>
          <p:cNvSpPr>
            <a:spLocks noGrp="1"/>
          </p:cNvSpPr>
          <p:nvPr>
            <p:ph type="body" sz="quarter" idx="11"/>
          </p:nvPr>
        </p:nvSpPr>
        <p:spPr>
          <a:xfrm>
            <a:off x="647699" y="2717803"/>
            <a:ext cx="3251249" cy="3368675"/>
          </a:xfrm>
        </p:spPr>
        <p:txBody>
          <a:bodyPr rtlCol="0"/>
          <a:lstStyle/>
          <a:p>
            <a:r>
              <a:rPr lang="es-ES" altLang="en-US" sz="2400" dirty="0"/>
              <a:t>Significa reunir a todos los elementos que pueden considerarse pertenecientes a una misma entidad, al mismo nivel de abstracción. </a:t>
            </a:r>
          </a:p>
        </p:txBody>
      </p:sp>
      <p:pic>
        <p:nvPicPr>
          <p:cNvPr id="36" name="Marcador de contenido 35" descr="Medalla">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24" name="Marcador de texto 23" descr="bloque de contenido 2">
            <a:extLst>
              <a:ext uri="{FF2B5EF4-FFF2-40B4-BE49-F238E27FC236}">
                <a16:creationId xmlns:a16="http://schemas.microsoft.com/office/drawing/2014/main" id="{C3930A4E-1302-4AC9-86A3-C4E8AF186ED8}"/>
              </a:ext>
            </a:extLst>
          </p:cNvPr>
          <p:cNvSpPr>
            <a:spLocks noGrp="1"/>
          </p:cNvSpPr>
          <p:nvPr>
            <p:ph type="body" sz="quarter" idx="12"/>
          </p:nvPr>
        </p:nvSpPr>
        <p:spPr>
          <a:xfrm>
            <a:off x="4398765" y="2717803"/>
            <a:ext cx="4554165" cy="3368675"/>
          </a:xfrm>
        </p:spPr>
        <p:txBody>
          <a:bodyPr rtlCol="0"/>
          <a:lstStyle/>
          <a:p>
            <a:r>
              <a:rPr lang="es-ES" altLang="en-US" sz="2400" dirty="0"/>
              <a:t>Esto permite aumentar la </a:t>
            </a:r>
            <a:r>
              <a:rPr lang="es-ES" altLang="en-US" sz="2400" b="1" dirty="0"/>
              <a:t>cohesión</a:t>
            </a:r>
            <a:r>
              <a:rPr lang="es-ES" altLang="en-US" sz="2400" dirty="0"/>
              <a:t> de los componentes del sistema. </a:t>
            </a:r>
          </a:p>
          <a:p>
            <a:r>
              <a:rPr lang="es-ES" altLang="en-US" sz="2400" dirty="0"/>
              <a:t>(Cohesión  implica que sus módulos deben ser entendibles por sí mismos, un módulo cohesivo se ve cuando consigues explicarlo atendiendo a su propio código..)</a:t>
            </a:r>
          </a:p>
          <a:p>
            <a:pPr rtl="0"/>
            <a:endParaRPr lang="es-ES" dirty="0"/>
          </a:p>
        </p:txBody>
      </p:sp>
      <p:sp>
        <p:nvSpPr>
          <p:cNvPr id="14" name="Rectángulo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7" name="Marcador de número de diapositiva 5" descr="Número de diapositiva">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11</a:t>
            </a:fld>
            <a:endParaRPr lang="es-ES" sz="1200">
              <a:solidFill>
                <a:schemeClr val="bg1"/>
              </a:solidFill>
            </a:endParaRPr>
          </a:p>
        </p:txBody>
      </p:sp>
    </p:spTree>
    <p:extLst>
      <p:ext uri="{BB962C8B-B14F-4D97-AF65-F5344CB8AC3E}">
        <p14:creationId xmlns:p14="http://schemas.microsoft.com/office/powerpoint/2010/main" val="2118823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F4AD93-3826-DFBD-910E-25116245BF6B}"/>
              </a:ext>
            </a:extLst>
          </p:cNvPr>
          <p:cNvSpPr>
            <a:spLocks noGrp="1"/>
          </p:cNvSpPr>
          <p:nvPr>
            <p:ph type="title"/>
          </p:nvPr>
        </p:nvSpPr>
        <p:spPr>
          <a:xfrm>
            <a:off x="633186" y="557439"/>
            <a:ext cx="10815864" cy="830997"/>
          </a:xfrm>
        </p:spPr>
        <p:txBody>
          <a:bodyPr wrap="square" anchor="t">
            <a:normAutofit/>
          </a:bodyPr>
          <a:lstStyle/>
          <a:p>
            <a:r>
              <a:rPr lang="es-ES" sz="3200" b="1" dirty="0"/>
              <a:t>Encapsulación</a:t>
            </a:r>
          </a:p>
        </p:txBody>
      </p:sp>
      <p:sp>
        <p:nvSpPr>
          <p:cNvPr id="3" name="Marcador de contenido 2">
            <a:extLst>
              <a:ext uri="{FF2B5EF4-FFF2-40B4-BE49-F238E27FC236}">
                <a16:creationId xmlns:a16="http://schemas.microsoft.com/office/drawing/2014/main" id="{FC66A2BC-0C90-17A6-A852-598121C5088D}"/>
              </a:ext>
            </a:extLst>
          </p:cNvPr>
          <p:cNvSpPr>
            <a:spLocks noGrp="1"/>
          </p:cNvSpPr>
          <p:nvPr>
            <p:ph sz="half" idx="1"/>
          </p:nvPr>
        </p:nvSpPr>
        <p:spPr>
          <a:xfrm>
            <a:off x="633186" y="1825625"/>
            <a:ext cx="5386614" cy="4351338"/>
          </a:xfrm>
        </p:spPr>
        <p:txBody>
          <a:bodyPr>
            <a:normAutofit/>
          </a:bodyPr>
          <a:lstStyle/>
          <a:p>
            <a:pPr marL="0" indent="0">
              <a:buNone/>
            </a:pPr>
            <a:r>
              <a:rPr lang="es-ES" altLang="en-US" sz="3200" dirty="0"/>
              <a:t>La encapsulación se encarga de mantener ocultos los procesos internos que necesita para hacer lo que sea que haga, dándole al programador acceso sólo a lo que necesita. </a:t>
            </a:r>
          </a:p>
          <a:p>
            <a:endParaRPr lang="es-ES" dirty="0"/>
          </a:p>
        </p:txBody>
      </p:sp>
      <p:pic>
        <p:nvPicPr>
          <p:cNvPr id="8" name="Imagen 7">
            <a:extLst>
              <a:ext uri="{FF2B5EF4-FFF2-40B4-BE49-F238E27FC236}">
                <a16:creationId xmlns:a16="http://schemas.microsoft.com/office/drawing/2014/main" id="{CA86A4DC-633E-045E-E38E-95184ED4C7D0}"/>
              </a:ext>
            </a:extLst>
          </p:cNvPr>
          <p:cNvPicPr>
            <a:picLocks noChangeAspect="1"/>
          </p:cNvPicPr>
          <p:nvPr/>
        </p:nvPicPr>
        <p:blipFill>
          <a:blip r:embed="rId2"/>
          <a:stretch>
            <a:fillRect/>
          </a:stretch>
        </p:blipFill>
        <p:spPr>
          <a:xfrm>
            <a:off x="6785860" y="2036646"/>
            <a:ext cx="4039160" cy="3929295"/>
          </a:xfrm>
          <a:prstGeom prst="rect">
            <a:avLst/>
          </a:prstGeom>
        </p:spPr>
      </p:pic>
    </p:spTree>
    <p:extLst>
      <p:ext uri="{BB962C8B-B14F-4D97-AF65-F5344CB8AC3E}">
        <p14:creationId xmlns:p14="http://schemas.microsoft.com/office/powerpoint/2010/main" val="3963605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Marcador de posición de imagen 20" descr="Representación 3D abstracta de una superficie con hexágonos">
            <a:extLst>
              <a:ext uri="{FF2B5EF4-FFF2-40B4-BE49-F238E27FC236}">
                <a16:creationId xmlns:a16="http://schemas.microsoft.com/office/drawing/2014/main" id="{BF7BD163-5C1F-2C1F-1347-797C2439B292}"/>
              </a:ext>
            </a:extLst>
          </p:cNvPr>
          <p:cNvPicPr>
            <a:picLocks noGrp="1" noChangeAspect="1"/>
          </p:cNvPicPr>
          <p:nvPr>
            <p:ph type="pic" sz="quarter" idx="10"/>
          </p:nvPr>
        </p:nvPicPr>
        <p:blipFill>
          <a:blip r:embed="rId2">
            <a:alphaModFix amt="43000"/>
          </a:blip>
          <a:srcRect t="7813" b="7813"/>
          <a:stretch>
            <a:fillRect/>
          </a:stretch>
        </p:blipFill>
        <p:spPr>
          <a:xfrm>
            <a:off x="0" y="0"/>
            <a:ext cx="12192000" cy="6858000"/>
          </a:xfrm>
          <a:effectLst/>
        </p:spPr>
      </p:pic>
      <p:sp>
        <p:nvSpPr>
          <p:cNvPr id="3" name="Marcador de texto 2">
            <a:extLst>
              <a:ext uri="{FF2B5EF4-FFF2-40B4-BE49-F238E27FC236}">
                <a16:creationId xmlns:a16="http://schemas.microsoft.com/office/drawing/2014/main" id="{B2094FFD-2BB0-C1FF-8B1F-ECF241DFF3F7}"/>
              </a:ext>
            </a:extLst>
          </p:cNvPr>
          <p:cNvSpPr>
            <a:spLocks noGrp="1"/>
          </p:cNvSpPr>
          <p:nvPr>
            <p:ph type="body" sz="quarter" idx="11"/>
          </p:nvPr>
        </p:nvSpPr>
        <p:spPr>
          <a:xfrm>
            <a:off x="1809750" y="1847928"/>
            <a:ext cx="7315200" cy="852726"/>
          </a:xfrm>
        </p:spPr>
        <p:txBody>
          <a:bodyPr/>
          <a:lstStyle/>
          <a:p>
            <a:pPr marL="0" indent="0">
              <a:buNone/>
            </a:pPr>
            <a:r>
              <a:rPr lang="es-ES" sz="3200" dirty="0">
                <a:solidFill>
                  <a:schemeClr val="tx1"/>
                </a:solidFill>
              </a:rPr>
              <a:t>Esto tiene 2 ventajas iniciales:</a:t>
            </a:r>
          </a:p>
        </p:txBody>
      </p:sp>
      <p:sp>
        <p:nvSpPr>
          <p:cNvPr id="4" name="Título 3">
            <a:extLst>
              <a:ext uri="{FF2B5EF4-FFF2-40B4-BE49-F238E27FC236}">
                <a16:creationId xmlns:a16="http://schemas.microsoft.com/office/drawing/2014/main" id="{36DDA522-5455-EE4D-CBDD-3E47D90AC684}"/>
              </a:ext>
            </a:extLst>
          </p:cNvPr>
          <p:cNvSpPr>
            <a:spLocks noGrp="1"/>
          </p:cNvSpPr>
          <p:nvPr>
            <p:ph type="title"/>
          </p:nvPr>
        </p:nvSpPr>
        <p:spPr/>
        <p:txBody>
          <a:bodyPr/>
          <a:lstStyle/>
          <a:p>
            <a:r>
              <a:rPr lang="es-ES" sz="3200" b="1" dirty="0">
                <a:solidFill>
                  <a:schemeClr val="tx1"/>
                </a:solidFill>
              </a:rPr>
              <a:t>Encapsulación</a:t>
            </a:r>
          </a:p>
        </p:txBody>
      </p:sp>
      <p:graphicFrame>
        <p:nvGraphicFramePr>
          <p:cNvPr id="9" name="Diagrama 8">
            <a:extLst>
              <a:ext uri="{FF2B5EF4-FFF2-40B4-BE49-F238E27FC236}">
                <a16:creationId xmlns:a16="http://schemas.microsoft.com/office/drawing/2014/main" id="{85CE2985-2936-EFB4-6FFE-34F6E6A298C1}"/>
              </a:ext>
            </a:extLst>
          </p:cNvPr>
          <p:cNvGraphicFramePr/>
          <p:nvPr>
            <p:extLst>
              <p:ext uri="{D42A27DB-BD31-4B8C-83A1-F6EECF244321}">
                <p14:modId xmlns:p14="http://schemas.microsoft.com/office/powerpoint/2010/main" val="282839197"/>
              </p:ext>
            </p:extLst>
          </p:nvPr>
        </p:nvGraphicFramePr>
        <p:xfrm>
          <a:off x="1066962" y="2578893"/>
          <a:ext cx="11064988" cy="4096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Marcador de contenido 26" descr="Cultivo contorno">
            <a:extLst>
              <a:ext uri="{FF2B5EF4-FFF2-40B4-BE49-F238E27FC236}">
                <a16:creationId xmlns:a16="http://schemas.microsoft.com/office/drawing/2014/main" id="{719EFA2C-9986-0F06-85E3-D4168A605575}"/>
              </a:ext>
            </a:extLst>
          </p:cNvPr>
          <p:cNvPicPr>
            <a:picLocks noGrp="1" noChangeAspect="1"/>
          </p:cNvPicPr>
          <p:nvPr>
            <p:ph sz="quarter" idx="13"/>
          </p:nvPr>
        </p:nvPicPr>
        <p:blipFill>
          <a:blip r:embed="rId8">
            <a:extLst>
              <a:ext uri="{96DAC541-7B7A-43D3-8B79-37D633B846F1}">
                <asvg:svgBlip xmlns:asvg="http://schemas.microsoft.com/office/drawing/2016/SVG/main" r:embed="rId9"/>
              </a:ext>
            </a:extLst>
          </a:blip>
          <a:srcRect/>
          <a:stretch/>
        </p:blipFill>
        <p:spPr>
          <a:xfrm>
            <a:off x="647700" y="2395847"/>
            <a:ext cx="549275" cy="366093"/>
          </a:xfrm>
        </p:spPr>
      </p:pic>
      <p:pic>
        <p:nvPicPr>
          <p:cNvPr id="30" name="Marcador de contenido 29" descr="Símbolo de enfado contorno">
            <a:extLst>
              <a:ext uri="{FF2B5EF4-FFF2-40B4-BE49-F238E27FC236}">
                <a16:creationId xmlns:a16="http://schemas.microsoft.com/office/drawing/2014/main" id="{30FA64ED-4736-D9F8-793D-15EDBDCE8F55}"/>
              </a:ext>
            </a:extLst>
          </p:cNvPr>
          <p:cNvPicPr>
            <a:picLocks noGrp="1" noChangeAspect="1"/>
          </p:cNvPicPr>
          <p:nvPr>
            <p:ph sz="quarter" idx="15"/>
          </p:nvPr>
        </p:nvPicPr>
        <p:blipFill>
          <a:blip r:embed="rId10">
            <a:extLst>
              <a:ext uri="{96DAC541-7B7A-43D3-8B79-37D633B846F1}">
                <asvg:svgBlip xmlns:asvg="http://schemas.microsoft.com/office/drawing/2016/SVG/main" r:embed="rId11"/>
              </a:ext>
            </a:extLst>
          </a:blip>
          <a:stretch>
            <a:fillRect/>
          </a:stretch>
        </p:blipFill>
        <p:spPr>
          <a:xfrm>
            <a:off x="648493" y="4505325"/>
            <a:ext cx="547688" cy="547688"/>
          </a:xfrm>
        </p:spPr>
      </p:pic>
    </p:spTree>
    <p:extLst>
      <p:ext uri="{BB962C8B-B14F-4D97-AF65-F5344CB8AC3E}">
        <p14:creationId xmlns:p14="http://schemas.microsoft.com/office/powerpoint/2010/main" val="441648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descr="grupo de alumnos lanzando los sombreros de graduación al aire al anochecer">
            <a:extLst>
              <a:ext uri="{FF2B5EF4-FFF2-40B4-BE49-F238E27FC236}">
                <a16:creationId xmlns:a16="http://schemas.microsoft.com/office/drawing/2014/main" id="{039BFAD7-131E-407E-8A28-E4CF6B8977F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31" name="Rectángulo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10235821" y="0"/>
            <a:ext cx="1956180"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4" name="Título 3" descr="título de la diapositiva">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sym typeface="+mn-ea"/>
              </a:rPr>
              <a:t>Encapsulación - Ejemplos</a:t>
            </a:r>
            <a:endParaRPr lang="es-ES" sz="3200" b="1" dirty="0"/>
          </a:p>
        </p:txBody>
      </p:sp>
      <p:pic>
        <p:nvPicPr>
          <p:cNvPr id="80" name="Marcador de contenido 79" descr="Reunión en línea contorno">
            <a:extLst>
              <a:ext uri="{FF2B5EF4-FFF2-40B4-BE49-F238E27FC236}">
                <a16:creationId xmlns:a16="http://schemas.microsoft.com/office/drawing/2014/main" id="{1198805C-69FE-4129-96D0-B3F35CB64166}"/>
              </a:ext>
            </a:extLst>
          </p:cNvPr>
          <p:cNvPicPr>
            <a:picLocks noGrp="1" noChangeAspect="1"/>
          </p:cNvPicPr>
          <p:nvPr>
            <p:ph sz="quarter" idx="13"/>
          </p:nvPr>
        </p:nvPicPr>
        <p:blipFill>
          <a:blip r:embed="rId4">
            <a:extLst>
              <a:ext uri="{96DAC541-7B7A-43D3-8B79-37D633B846F1}">
                <asvg:svgBlip xmlns:asvg="http://schemas.microsoft.com/office/drawing/2016/SVG/main" r:embed="rId5"/>
              </a:ext>
            </a:extLst>
          </a:blip>
          <a:srcRect/>
          <a:stretch/>
        </p:blipFill>
        <p:spPr>
          <a:xfrm>
            <a:off x="648493" y="2305050"/>
            <a:ext cx="547688" cy="547688"/>
          </a:xfrm>
        </p:spPr>
      </p:pic>
      <p:sp>
        <p:nvSpPr>
          <p:cNvPr id="87" name="Marcador de texto 86" descr="bloque de contenido 1">
            <a:extLst>
              <a:ext uri="{FF2B5EF4-FFF2-40B4-BE49-F238E27FC236}">
                <a16:creationId xmlns:a16="http://schemas.microsoft.com/office/drawing/2014/main" id="{1F4C9CA2-B224-40CD-8DB2-CAE478D23611}"/>
              </a:ext>
            </a:extLst>
          </p:cNvPr>
          <p:cNvSpPr>
            <a:spLocks noGrp="1"/>
          </p:cNvSpPr>
          <p:nvPr>
            <p:ph type="body" sz="quarter" idx="11"/>
          </p:nvPr>
        </p:nvSpPr>
        <p:spPr>
          <a:xfrm>
            <a:off x="1343406" y="1360225"/>
            <a:ext cx="10088595" cy="1461613"/>
          </a:xfrm>
        </p:spPr>
        <p:txBody>
          <a:bodyPr rtlCol="0"/>
          <a:lstStyle/>
          <a:p>
            <a:pPr marL="0" indent="0">
              <a:buNone/>
            </a:pPr>
            <a:r>
              <a:rPr lang="es-ES" altLang="en-US" sz="2800" b="1" dirty="0"/>
              <a:t>EJEMPLO 1</a:t>
            </a:r>
          </a:p>
          <a:p>
            <a:r>
              <a:rPr lang="es-ES" altLang="en-US" sz="2800" dirty="0"/>
              <a:t>De un televisor, el usuario conoce su apariencia y parte de su funcionamiento. </a:t>
            </a:r>
          </a:p>
          <a:p>
            <a:r>
              <a:rPr lang="es-ES" altLang="en-US" sz="2800" dirty="0"/>
              <a:t>Sólo le importa que funcionen el selector de canales, el video y el audio; no le interesa saber cómo funciona cada una de las partes internas del aparato, ese detalle sólo le interesa al fabricante y al servicio técnico</a:t>
            </a:r>
            <a:r>
              <a:rPr lang="es-ES" altLang="en-US" sz="2400" dirty="0"/>
              <a:t>.</a:t>
            </a:r>
          </a:p>
        </p:txBody>
      </p:sp>
      <p:cxnSp>
        <p:nvCxnSpPr>
          <p:cNvPr id="65" name="Conector recto 64" descr="elemento decorativo">
            <a:extLst>
              <a:ext uri="{FF2B5EF4-FFF2-40B4-BE49-F238E27FC236}">
                <a16:creationId xmlns:a16="http://schemas.microsoft.com/office/drawing/2014/main" id="{A4132B5C-BDF2-4C9A-B21E-BDD2CD03A542}"/>
              </a:ext>
            </a:extLst>
          </p:cNvPr>
          <p:cNvCxnSpPr>
            <a:cxnSpLocks/>
          </p:cNvCxnSpPr>
          <p:nvPr/>
        </p:nvCxnSpPr>
        <p:spPr>
          <a:xfrm flipV="1">
            <a:off x="461538" y="4317928"/>
            <a:ext cx="10803136" cy="5073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95" name="Marcador de contenido 94" descr="Veterinario contorno">
            <a:extLst>
              <a:ext uri="{FF2B5EF4-FFF2-40B4-BE49-F238E27FC236}">
                <a16:creationId xmlns:a16="http://schemas.microsoft.com/office/drawing/2014/main" id="{96991F60-484C-4906-ADB8-676435D3D6E3}"/>
              </a:ext>
            </a:extLst>
          </p:cNvPr>
          <p:cNvPicPr>
            <a:picLocks noGrp="1" noChangeAspect="1"/>
          </p:cNvPicPr>
          <p:nvPr>
            <p:ph sz="quarter" idx="15"/>
          </p:nvPr>
        </p:nvPicPr>
        <p:blipFill>
          <a:blip r:embed="rId6">
            <a:extLst>
              <a:ext uri="{96DAC541-7B7A-43D3-8B79-37D633B846F1}">
                <asvg:svgBlip xmlns:asvg="http://schemas.microsoft.com/office/drawing/2016/SVG/main" r:embed="rId7"/>
              </a:ext>
            </a:extLst>
          </a:blip>
          <a:srcRect/>
          <a:stretch/>
        </p:blipFill>
        <p:spPr>
          <a:xfrm>
            <a:off x="648493" y="4505325"/>
            <a:ext cx="547688" cy="547688"/>
          </a:xfrm>
        </p:spPr>
      </p:pic>
      <p:sp>
        <p:nvSpPr>
          <p:cNvPr id="88" name="Marcador de texto 87" descr="bloque de contenido 2">
            <a:extLst>
              <a:ext uri="{FF2B5EF4-FFF2-40B4-BE49-F238E27FC236}">
                <a16:creationId xmlns:a16="http://schemas.microsoft.com/office/drawing/2014/main" id="{D01EBAE5-B81D-4150-B62C-F56241C55563}"/>
              </a:ext>
            </a:extLst>
          </p:cNvPr>
          <p:cNvSpPr>
            <a:spLocks noGrp="1"/>
          </p:cNvSpPr>
          <p:nvPr>
            <p:ph type="body" sz="quarter" idx="14"/>
          </p:nvPr>
        </p:nvSpPr>
        <p:spPr>
          <a:xfrm>
            <a:off x="1334992" y="4455316"/>
            <a:ext cx="9638307" cy="1894818"/>
          </a:xfrm>
        </p:spPr>
        <p:txBody>
          <a:bodyPr rtlCol="0"/>
          <a:lstStyle/>
          <a:p>
            <a:pPr marL="0" indent="0">
              <a:buNone/>
            </a:pPr>
            <a:r>
              <a:rPr lang="es-ES" altLang="en-US" sz="2800" b="1" dirty="0"/>
              <a:t>EJEMPLO 2</a:t>
            </a:r>
          </a:p>
          <a:p>
            <a:r>
              <a:rPr lang="es-ES" altLang="en-US" sz="2800" dirty="0"/>
              <a:t>De un animal no sólo es necesario conocer su apariencia; también se requiere conocer qué sabe hacer y cómo reacciona ante determinadas situaciones.</a:t>
            </a:r>
          </a:p>
          <a:p>
            <a:pPr rtl="0"/>
            <a:endParaRPr lang="es-ES" dirty="0"/>
          </a:p>
        </p:txBody>
      </p:sp>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8" name="Marcador de número de diapositiva 5" descr="Número de diapositiva">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14</a:t>
            </a:fld>
            <a:endParaRPr lang="es-ES" sz="1200">
              <a:solidFill>
                <a:schemeClr val="bg1"/>
              </a:solidFill>
            </a:endParaRPr>
          </a:p>
        </p:txBody>
      </p:sp>
    </p:spTree>
    <p:extLst>
      <p:ext uri="{BB962C8B-B14F-4D97-AF65-F5344CB8AC3E}">
        <p14:creationId xmlns:p14="http://schemas.microsoft.com/office/powerpoint/2010/main" val="3711219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56BC7C-78D6-4936-6EE6-C2C5DC4C2E82}"/>
              </a:ext>
            </a:extLst>
          </p:cNvPr>
          <p:cNvSpPr>
            <a:spLocks noGrp="1"/>
          </p:cNvSpPr>
          <p:nvPr>
            <p:ph type="title"/>
          </p:nvPr>
        </p:nvSpPr>
        <p:spPr>
          <a:xfrm>
            <a:off x="633186" y="557439"/>
            <a:ext cx="10815864" cy="830997"/>
          </a:xfrm>
        </p:spPr>
        <p:txBody>
          <a:bodyPr wrap="square" anchor="t">
            <a:normAutofit/>
          </a:bodyPr>
          <a:lstStyle/>
          <a:p>
            <a:r>
              <a:rPr lang="es-ES" sz="3200" b="1" dirty="0"/>
              <a:t>Herencia</a:t>
            </a:r>
          </a:p>
        </p:txBody>
      </p:sp>
      <p:graphicFrame>
        <p:nvGraphicFramePr>
          <p:cNvPr id="4" name="Marcador de contenido 3">
            <a:extLst>
              <a:ext uri="{FF2B5EF4-FFF2-40B4-BE49-F238E27FC236}">
                <a16:creationId xmlns:a16="http://schemas.microsoft.com/office/drawing/2014/main" id="{20EA4ADD-59FA-7318-D8A6-597693D5B26F}"/>
              </a:ext>
            </a:extLst>
          </p:cNvPr>
          <p:cNvGraphicFramePr>
            <a:graphicFrameLocks noGrp="1"/>
          </p:cNvGraphicFramePr>
          <p:nvPr>
            <p:ph idx="1"/>
            <p:extLst>
              <p:ext uri="{D42A27DB-BD31-4B8C-83A1-F6EECF244321}">
                <p14:modId xmlns:p14="http://schemas.microsoft.com/office/powerpoint/2010/main" val="2840974078"/>
              </p:ext>
            </p:extLst>
          </p:nvPr>
        </p:nvGraphicFramePr>
        <p:xfrm>
          <a:off x="633186" y="1825625"/>
          <a:ext cx="1081586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292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71D83-0B57-3EF7-9324-C8BF196C7D13}"/>
              </a:ext>
            </a:extLst>
          </p:cNvPr>
          <p:cNvSpPr>
            <a:spLocks noGrp="1"/>
          </p:cNvSpPr>
          <p:nvPr>
            <p:ph type="title"/>
          </p:nvPr>
        </p:nvSpPr>
        <p:spPr/>
        <p:txBody>
          <a:bodyPr/>
          <a:lstStyle/>
          <a:p>
            <a:r>
              <a:rPr lang="es-ES" sz="3200" b="1" dirty="0"/>
              <a:t>Herencia</a:t>
            </a:r>
          </a:p>
        </p:txBody>
      </p:sp>
      <p:graphicFrame>
        <p:nvGraphicFramePr>
          <p:cNvPr id="5" name="Marcador de contenido 4">
            <a:extLst>
              <a:ext uri="{FF2B5EF4-FFF2-40B4-BE49-F238E27FC236}">
                <a16:creationId xmlns:a16="http://schemas.microsoft.com/office/drawing/2014/main" id="{0C490BEA-716D-F2E3-29F0-448B85E46737}"/>
              </a:ext>
            </a:extLst>
          </p:cNvPr>
          <p:cNvGraphicFramePr>
            <a:graphicFrameLocks noGrp="1"/>
          </p:cNvGraphicFramePr>
          <p:nvPr>
            <p:ph idx="1"/>
            <p:extLst>
              <p:ext uri="{D42A27DB-BD31-4B8C-83A1-F6EECF244321}">
                <p14:modId xmlns:p14="http://schemas.microsoft.com/office/powerpoint/2010/main" val="345311820"/>
              </p:ext>
            </p:extLst>
          </p:nvPr>
        </p:nvGraphicFramePr>
        <p:xfrm>
          <a:off x="1" y="1050878"/>
          <a:ext cx="12037324" cy="5249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áfico 6" descr="Diagrama de red contorno">
            <a:extLst>
              <a:ext uri="{FF2B5EF4-FFF2-40B4-BE49-F238E27FC236}">
                <a16:creationId xmlns:a16="http://schemas.microsoft.com/office/drawing/2014/main" id="{7A61B6E1-F82C-5F0E-F26E-FE7B9397A0E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16200000">
            <a:off x="5338000" y="2925691"/>
            <a:ext cx="1406236" cy="1406236"/>
          </a:xfrm>
          <a:prstGeom prst="rect">
            <a:avLst/>
          </a:prstGeom>
        </p:spPr>
      </p:pic>
    </p:spTree>
    <p:extLst>
      <p:ext uri="{BB962C8B-B14F-4D97-AF65-F5344CB8AC3E}">
        <p14:creationId xmlns:p14="http://schemas.microsoft.com/office/powerpoint/2010/main" val="171808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a:xfrm>
            <a:off x="633186" y="557439"/>
            <a:ext cx="10815864" cy="830997"/>
          </a:xfrm>
        </p:spPr>
        <p:txBody>
          <a:bodyPr wrap="square" rtlCol="0" anchor="t">
            <a:normAutofit/>
          </a:bodyPr>
          <a:lstStyle/>
          <a:p>
            <a:pPr rtl="0"/>
            <a:r>
              <a:rPr lang="es" sz="3200" b="1" dirty="0"/>
              <a:t>Herencia</a:t>
            </a:r>
          </a:p>
        </p:txBody>
      </p:sp>
      <p:sp>
        <p:nvSpPr>
          <p:cNvPr id="16" name="Marcador de texto 15" descr="contenido de la diapositiva">
            <a:extLst>
              <a:ext uri="{FF2B5EF4-FFF2-40B4-BE49-F238E27FC236}">
                <a16:creationId xmlns:a16="http://schemas.microsoft.com/office/drawing/2014/main" id="{5336101E-D654-46D8-A983-BF46C5D86583}"/>
              </a:ext>
            </a:extLst>
          </p:cNvPr>
          <p:cNvSpPr>
            <a:spLocks noGrp="1"/>
          </p:cNvSpPr>
          <p:nvPr>
            <p:ph sz="half" idx="1"/>
          </p:nvPr>
        </p:nvSpPr>
        <p:spPr>
          <a:xfrm>
            <a:off x="633186" y="1825625"/>
            <a:ext cx="5386614" cy="4351338"/>
          </a:xfrm>
        </p:spPr>
        <p:txBody>
          <a:bodyPr rtlCol="0">
            <a:normAutofit/>
          </a:bodyPr>
          <a:lstStyle/>
          <a:p>
            <a:pPr marL="0" indent="0">
              <a:buNone/>
            </a:pPr>
            <a:r>
              <a:rPr lang="es-ES" altLang="en-US" sz="2800" dirty="0"/>
              <a:t>Se puede definir una clase a partir de otra ya existente</a:t>
            </a:r>
          </a:p>
          <a:p>
            <a:r>
              <a:rPr lang="es-ES" altLang="en-US" sz="2800" dirty="0"/>
              <a:t>Heredando sus atributos y métodos,</a:t>
            </a:r>
          </a:p>
          <a:p>
            <a:r>
              <a:rPr lang="es-ES" altLang="en-US" sz="2800" dirty="0"/>
              <a:t>Y siendo posible añadir nuevos elementos (atributos o métodos) y/o redefinir los elementos existentes.</a:t>
            </a:r>
          </a:p>
          <a:p>
            <a:pPr rtl="0"/>
            <a:endParaRPr lang="es" sz="1300" dirty="0"/>
          </a:p>
        </p:txBody>
      </p:sp>
      <p:pic>
        <p:nvPicPr>
          <p:cNvPr id="27" name="Marcador de contenido 79" descr="Diagrama de red contorno">
            <a:extLst>
              <a:ext uri="{FF2B5EF4-FFF2-40B4-BE49-F238E27FC236}">
                <a16:creationId xmlns:a16="http://schemas.microsoft.com/office/drawing/2014/main" id="{EBEE0E99-191F-4498-9399-4BA8BCD3E66F}"/>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rcRect/>
          <a:stretch/>
        </p:blipFill>
        <p:spPr>
          <a:xfrm rot="16200000">
            <a:off x="6634955" y="1460428"/>
            <a:ext cx="4716535" cy="4716535"/>
          </a:xfrm>
        </p:spPr>
      </p:pic>
    </p:spTree>
    <p:extLst>
      <p:ext uri="{BB962C8B-B14F-4D97-AF65-F5344CB8AC3E}">
        <p14:creationId xmlns:p14="http://schemas.microsoft.com/office/powerpoint/2010/main" val="406473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3">
            <a:alphaModFix amt="50000"/>
            <a:extLst>
              <a:ext uri="{837473B0-CC2E-450A-ABE3-18F120FF3D39}">
                <a1611:picAttrSrcUrl xmlns:a1611="http://schemas.microsoft.com/office/drawing/2016/11/main" r:id="rId4"/>
              </a:ext>
            </a:extLst>
          </a:blip>
          <a:srcRect/>
          <a:stretch/>
        </p:blipFill>
        <p:spPr>
          <a:xfrm>
            <a:off x="1" y="0"/>
            <a:ext cx="12192000" cy="6858000"/>
          </a:xfrm>
        </p:spPr>
      </p:pic>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solidFill>
                  <a:schemeClr val="tx1"/>
                </a:solidFill>
                <a:sym typeface="+mn-ea"/>
              </a:rPr>
              <a:t>Herencia - Ejemplo</a:t>
            </a:r>
            <a:endParaRPr lang="es-ES" sz="3200" b="1" dirty="0">
              <a:solidFill>
                <a:schemeClr val="tx1"/>
              </a:solidFill>
            </a:endParaRPr>
          </a:p>
        </p:txBody>
      </p:sp>
      <p:sp>
        <p:nvSpPr>
          <p:cNvPr id="31" name="Marcador de texto 30" descr="Contenido de la diapositiva">
            <a:extLst>
              <a:ext uri="{FF2B5EF4-FFF2-40B4-BE49-F238E27FC236}">
                <a16:creationId xmlns:a16="http://schemas.microsoft.com/office/drawing/2014/main" id="{A7DE1A1C-1BA0-439B-99B1-C80C5806DEFB}"/>
              </a:ext>
            </a:extLst>
          </p:cNvPr>
          <p:cNvSpPr>
            <a:spLocks noGrp="1"/>
          </p:cNvSpPr>
          <p:nvPr>
            <p:ph type="body" sz="quarter" idx="11"/>
          </p:nvPr>
        </p:nvSpPr>
        <p:spPr>
          <a:xfrm>
            <a:off x="1513939" y="1304963"/>
            <a:ext cx="9159682" cy="4248073"/>
          </a:xfrm>
        </p:spPr>
        <p:txBody>
          <a:bodyPr rtlCol="0"/>
          <a:lstStyle/>
          <a:p>
            <a:pPr marL="0" indent="0">
              <a:buNone/>
            </a:pPr>
            <a:r>
              <a:rPr lang="es-ES" altLang="en-US" sz="2400" b="1" dirty="0">
                <a:solidFill>
                  <a:schemeClr val="tx1"/>
                </a:solidFill>
              </a:rPr>
              <a:t>Animal - Ave - Gallina</a:t>
            </a:r>
          </a:p>
          <a:p>
            <a:r>
              <a:rPr lang="es-ES" altLang="en-US" sz="3200" dirty="0">
                <a:solidFill>
                  <a:schemeClr val="tx1"/>
                </a:solidFill>
              </a:rPr>
              <a:t>Una gallina es un ave; esto quiere decir que las gallinas tienen características</a:t>
            </a:r>
            <a:r>
              <a:rPr lang="es-ES" altLang="en-US" sz="3200" dirty="0">
                <a:solidFill>
                  <a:schemeClr val="tx1"/>
                </a:solidFill>
                <a:sym typeface="+mn-ea"/>
              </a:rPr>
              <a:t> (pico, plumas, etc.)</a:t>
            </a:r>
            <a:r>
              <a:rPr lang="es-ES" altLang="en-US" sz="3200" dirty="0">
                <a:solidFill>
                  <a:schemeClr val="tx1"/>
                </a:solidFill>
              </a:rPr>
              <a:t> y funcionalidades (</a:t>
            </a:r>
            <a:r>
              <a:rPr lang="es-ES" altLang="en-US" sz="3200" dirty="0">
                <a:solidFill>
                  <a:schemeClr val="tx1"/>
                </a:solidFill>
                <a:sym typeface="+mn-ea"/>
              </a:rPr>
              <a:t>volar, comer, beber,  etc.</a:t>
            </a:r>
            <a:r>
              <a:rPr lang="es-ES" altLang="en-US" sz="3200" dirty="0">
                <a:solidFill>
                  <a:schemeClr val="tx1"/>
                </a:solidFill>
              </a:rPr>
              <a:t>) comunes con otras aves.</a:t>
            </a:r>
          </a:p>
          <a:p>
            <a:r>
              <a:rPr lang="es-ES" altLang="en-US" sz="3200" dirty="0">
                <a:solidFill>
                  <a:schemeClr val="tx1"/>
                </a:solidFill>
              </a:rPr>
              <a:t>La gallina hereda las características </a:t>
            </a:r>
            <a:r>
              <a:rPr lang="es-ES" altLang="en-US" sz="3200" dirty="0">
                <a:solidFill>
                  <a:schemeClr val="tx1"/>
                </a:solidFill>
                <a:sym typeface="+mn-ea"/>
              </a:rPr>
              <a:t>y funcionalidades</a:t>
            </a:r>
            <a:r>
              <a:rPr lang="es-ES" altLang="en-US" sz="3200" dirty="0">
                <a:solidFill>
                  <a:schemeClr val="tx1"/>
                </a:solidFill>
              </a:rPr>
              <a:t> comunes de todas las aves. </a:t>
            </a:r>
          </a:p>
          <a:p>
            <a:r>
              <a:rPr lang="es-ES" altLang="en-US" sz="3200" dirty="0">
                <a:solidFill>
                  <a:schemeClr val="tx1"/>
                </a:solidFill>
              </a:rPr>
              <a:t>Pero, además, resulta que un ave es un animal, lo que significa que también comparte características y funcionalidades comunes al caballo, al perro, al hombre, etc.</a:t>
            </a:r>
          </a:p>
          <a:p>
            <a:pPr rtl="0"/>
            <a:endParaRPr lang="es-ES" dirty="0"/>
          </a:p>
        </p:txBody>
      </p:sp>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6" name="Marcador de número de diapositiva 5" descr="Número de diapositiva">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18</a:t>
            </a:fld>
            <a:endParaRPr lang="es-ES" sz="1200">
              <a:solidFill>
                <a:schemeClr val="bg1"/>
              </a:solidFill>
            </a:endParaRPr>
          </a:p>
        </p:txBody>
      </p:sp>
      <p:pic>
        <p:nvPicPr>
          <p:cNvPr id="8" name="Marcador de contenido 7" descr="Símbolo de enfado contorno">
            <a:extLst>
              <a:ext uri="{FF2B5EF4-FFF2-40B4-BE49-F238E27FC236}">
                <a16:creationId xmlns:a16="http://schemas.microsoft.com/office/drawing/2014/main" id="{0E13210F-106A-CA1E-CDE2-E46DFFDB3650}"/>
              </a:ext>
            </a:extLst>
          </p:cNvPr>
          <p:cNvPicPr>
            <a:picLocks noGrp="1" noChangeAspect="1"/>
          </p:cNvPicPr>
          <p:nvPr>
            <p:ph sz="quarter" idx="13"/>
          </p:nvPr>
        </p:nvPicPr>
        <p:blipFill>
          <a:blip r:embed="rId5">
            <a:alphaModFix amt="0"/>
            <a:extLst>
              <a:ext uri="{96DAC541-7B7A-43D3-8B79-37D633B846F1}">
                <asvg:svgBlip xmlns:asvg="http://schemas.microsoft.com/office/drawing/2016/SVG/main" r:embed="rId6"/>
              </a:ext>
            </a:extLst>
          </a:blip>
          <a:stretch>
            <a:fillRect/>
          </a:stretch>
        </p:blipFill>
        <p:spPr/>
      </p:pic>
    </p:spTree>
    <p:extLst>
      <p:ext uri="{BB962C8B-B14F-4D97-AF65-F5344CB8AC3E}">
        <p14:creationId xmlns:p14="http://schemas.microsoft.com/office/powerpoint/2010/main" val="342267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2800" b="1" dirty="0"/>
              <a:t>Herencia</a:t>
            </a:r>
            <a:endParaRPr lang="es" sz="2800" b="1" dirty="0"/>
          </a:p>
        </p:txBody>
      </p:sp>
      <p:pic>
        <p:nvPicPr>
          <p:cNvPr id="27" name="Marcador de contenido 79" descr="Libro abierto">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graphicFrame>
        <p:nvGraphicFramePr>
          <p:cNvPr id="2" name="Diagrama 1">
            <a:extLst>
              <a:ext uri="{FF2B5EF4-FFF2-40B4-BE49-F238E27FC236}">
                <a16:creationId xmlns:a16="http://schemas.microsoft.com/office/drawing/2014/main" id="{9819555E-5DE5-CCA7-1449-6BC7EA1D33D2}"/>
              </a:ext>
            </a:extLst>
          </p:cNvPr>
          <p:cNvGraphicFramePr/>
          <p:nvPr>
            <p:extLst>
              <p:ext uri="{D42A27DB-BD31-4B8C-83A1-F6EECF244321}">
                <p14:modId xmlns:p14="http://schemas.microsoft.com/office/powerpoint/2010/main" val="1565667003"/>
              </p:ext>
            </p:extLst>
          </p:nvPr>
        </p:nvGraphicFramePr>
        <p:xfrm>
          <a:off x="1562099" y="1733627"/>
          <a:ext cx="9678556" cy="42480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24949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t>¿Qué es la Programación Orientada a Objetos?</a:t>
            </a:r>
            <a:endParaRPr lang="es" sz="3200" b="1" dirty="0"/>
          </a:p>
        </p:txBody>
      </p:sp>
      <p:pic>
        <p:nvPicPr>
          <p:cNvPr id="27" name="Marcador de contenido 79" descr="Libro abierto">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graphicFrame>
        <p:nvGraphicFramePr>
          <p:cNvPr id="2" name="Diagrama 1">
            <a:extLst>
              <a:ext uri="{FF2B5EF4-FFF2-40B4-BE49-F238E27FC236}">
                <a16:creationId xmlns:a16="http://schemas.microsoft.com/office/drawing/2014/main" id="{9819555E-5DE5-CCA7-1449-6BC7EA1D33D2}"/>
              </a:ext>
            </a:extLst>
          </p:cNvPr>
          <p:cNvGraphicFramePr/>
          <p:nvPr/>
        </p:nvGraphicFramePr>
        <p:xfrm>
          <a:off x="1562100" y="1733627"/>
          <a:ext cx="8534400" cy="42480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4265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vista aérea de un chico sentado con su portátil">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grpSp>
        <p:nvGrpSpPr>
          <p:cNvPr id="11" name="Grupo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420" y="-47109"/>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2800" dirty="0"/>
              <a:t>Herencia - Tipos</a:t>
            </a:r>
            <a:endParaRPr lang="es-ES" sz="2800" dirty="0"/>
          </a:p>
        </p:txBody>
      </p:sp>
      <p:pic>
        <p:nvPicPr>
          <p:cNvPr id="35" name="Marcador de contenido 34" descr="Diagrama de red con relleno sólido">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4">
            <a:extLst>
              <a:ext uri="{96DAC541-7B7A-43D3-8B79-37D633B846F1}">
                <asvg:svgBlip xmlns:asvg="http://schemas.microsoft.com/office/drawing/2016/SVG/main" r:embed="rId5"/>
              </a:ext>
            </a:extLst>
          </a:blip>
          <a:srcRect/>
          <a:stretch/>
        </p:blipFill>
        <p:spPr>
          <a:xfrm rot="16200000">
            <a:off x="1251423" y="1326172"/>
            <a:ext cx="1858696" cy="1858696"/>
          </a:xfrm>
        </p:spPr>
      </p:pic>
      <p:sp>
        <p:nvSpPr>
          <p:cNvPr id="23" name="Marcador de texto 22" descr="bloque de contenido 1">
            <a:extLst>
              <a:ext uri="{FF2B5EF4-FFF2-40B4-BE49-F238E27FC236}">
                <a16:creationId xmlns:a16="http://schemas.microsoft.com/office/drawing/2014/main" id="{B88939B0-5B9A-4423-AFD1-CF6B22268795}"/>
              </a:ext>
            </a:extLst>
          </p:cNvPr>
          <p:cNvSpPr>
            <a:spLocks noGrp="1"/>
          </p:cNvSpPr>
          <p:nvPr>
            <p:ph type="body" sz="quarter" idx="11"/>
          </p:nvPr>
        </p:nvSpPr>
        <p:spPr>
          <a:xfrm>
            <a:off x="1471641" y="3429000"/>
            <a:ext cx="2028400" cy="3368675"/>
          </a:xfrm>
        </p:spPr>
        <p:txBody>
          <a:bodyPr rtlCol="0"/>
          <a:lstStyle/>
          <a:p>
            <a:pPr rtl="0"/>
            <a:r>
              <a:rPr lang="es-ES" sz="2800" b="1" dirty="0"/>
              <a:t>Herencia simple</a:t>
            </a:r>
          </a:p>
        </p:txBody>
      </p:sp>
      <p:sp>
        <p:nvSpPr>
          <p:cNvPr id="24" name="Marcador de texto 23" descr="bloque de contenido 2">
            <a:extLst>
              <a:ext uri="{FF2B5EF4-FFF2-40B4-BE49-F238E27FC236}">
                <a16:creationId xmlns:a16="http://schemas.microsoft.com/office/drawing/2014/main" id="{C3930A4E-1302-4AC9-86A3-C4E8AF186ED8}"/>
              </a:ext>
            </a:extLst>
          </p:cNvPr>
          <p:cNvSpPr>
            <a:spLocks noGrp="1"/>
          </p:cNvSpPr>
          <p:nvPr>
            <p:ph type="body" sz="quarter" idx="12"/>
          </p:nvPr>
        </p:nvSpPr>
        <p:spPr>
          <a:xfrm>
            <a:off x="5105386" y="3436188"/>
            <a:ext cx="2156217" cy="3368675"/>
          </a:xfrm>
        </p:spPr>
        <p:txBody>
          <a:bodyPr rtlCol="0"/>
          <a:lstStyle/>
          <a:p>
            <a:pPr rtl="0"/>
            <a:r>
              <a:rPr lang="es-ES" sz="2800" b="1" dirty="0"/>
              <a:t>Herencia múltiple</a:t>
            </a:r>
          </a:p>
          <a:p>
            <a:pPr rtl="0"/>
            <a:endParaRPr lang="es-ES" dirty="0"/>
          </a:p>
        </p:txBody>
      </p:sp>
      <p:sp>
        <p:nvSpPr>
          <p:cNvPr id="14" name="Rectángulo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descr="Número de diapositiva">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20</a:t>
            </a:fld>
            <a:endParaRPr lang="es-ES" sz="1200">
              <a:solidFill>
                <a:schemeClr val="bg1"/>
              </a:solidFill>
            </a:endParaRPr>
          </a:p>
        </p:txBody>
      </p:sp>
      <p:grpSp>
        <p:nvGrpSpPr>
          <p:cNvPr id="29" name="Grupo 28">
            <a:extLst>
              <a:ext uri="{FF2B5EF4-FFF2-40B4-BE49-F238E27FC236}">
                <a16:creationId xmlns:a16="http://schemas.microsoft.com/office/drawing/2014/main" id="{745EAEAB-680A-FD6A-C4CA-816AEBE73549}"/>
              </a:ext>
            </a:extLst>
          </p:cNvPr>
          <p:cNvGrpSpPr/>
          <p:nvPr/>
        </p:nvGrpSpPr>
        <p:grpSpPr>
          <a:xfrm>
            <a:off x="5255626" y="1602197"/>
            <a:ext cx="1316576" cy="1152231"/>
            <a:chOff x="5255626" y="1602197"/>
            <a:chExt cx="1316576" cy="1152231"/>
          </a:xfrm>
        </p:grpSpPr>
        <p:sp>
          <p:nvSpPr>
            <p:cNvPr id="3" name="Forma libre: forma 2">
              <a:extLst>
                <a:ext uri="{FF2B5EF4-FFF2-40B4-BE49-F238E27FC236}">
                  <a16:creationId xmlns:a16="http://schemas.microsoft.com/office/drawing/2014/main" id="{C3512D0B-B10B-6EA7-27AD-2AD3697C24C0}"/>
                </a:ext>
              </a:extLst>
            </p:cNvPr>
            <p:cNvSpPr/>
            <p:nvPr/>
          </p:nvSpPr>
          <p:spPr>
            <a:xfrm rot="16200000">
              <a:off x="5811733" y="2516717"/>
              <a:ext cx="204362" cy="271060"/>
            </a:xfrm>
            <a:custGeom>
              <a:avLst/>
              <a:gdLst>
                <a:gd name="connsiteX0" fmla="*/ 0 w 80010"/>
                <a:gd name="connsiteY0" fmla="*/ 0 h 80010"/>
                <a:gd name="connsiteX1" fmla="*/ 80010 w 80010"/>
                <a:gd name="connsiteY1" fmla="*/ 0 h 80010"/>
                <a:gd name="connsiteX2" fmla="*/ 80010 w 80010"/>
                <a:gd name="connsiteY2" fmla="*/ 80010 h 80010"/>
                <a:gd name="connsiteX3" fmla="*/ 0 w 80010"/>
                <a:gd name="connsiteY3" fmla="*/ 80010 h 80010"/>
              </a:gdLst>
              <a:ahLst/>
              <a:cxnLst>
                <a:cxn ang="0">
                  <a:pos x="connsiteX0" y="connsiteY0"/>
                </a:cxn>
                <a:cxn ang="0">
                  <a:pos x="connsiteX1" y="connsiteY1"/>
                </a:cxn>
                <a:cxn ang="0">
                  <a:pos x="connsiteX2" y="connsiteY2"/>
                </a:cxn>
                <a:cxn ang="0">
                  <a:pos x="connsiteX3" y="connsiteY3"/>
                </a:cxn>
              </a:cxnLst>
              <a:rect l="l" t="t" r="r" b="b"/>
              <a:pathLst>
                <a:path w="80010" h="80010">
                  <a:moveTo>
                    <a:pt x="0" y="0"/>
                  </a:moveTo>
                  <a:lnTo>
                    <a:pt x="80010" y="0"/>
                  </a:lnTo>
                  <a:lnTo>
                    <a:pt x="80010" y="80010"/>
                  </a:lnTo>
                  <a:lnTo>
                    <a:pt x="0" y="80010"/>
                  </a:lnTo>
                  <a:close/>
                </a:path>
              </a:pathLst>
            </a:custGeom>
            <a:solidFill>
              <a:srgbClr val="FFC000"/>
            </a:solidFill>
            <a:ln w="5655" cap="flat">
              <a:noFill/>
              <a:prstDash val="solid"/>
              <a:miter/>
            </a:ln>
          </p:spPr>
          <p:txBody>
            <a:bodyPr rtlCol="0" anchor="ctr"/>
            <a:lstStyle/>
            <a:p>
              <a:endParaRPr lang="es-ES"/>
            </a:p>
          </p:txBody>
        </p:sp>
        <p:sp>
          <p:nvSpPr>
            <p:cNvPr id="5" name="Forma libre: forma 4">
              <a:extLst>
                <a:ext uri="{FF2B5EF4-FFF2-40B4-BE49-F238E27FC236}">
                  <a16:creationId xmlns:a16="http://schemas.microsoft.com/office/drawing/2014/main" id="{43E4D495-9A6A-0AF0-1850-58C4F2C5B53D}"/>
                </a:ext>
              </a:extLst>
            </p:cNvPr>
            <p:cNvSpPr/>
            <p:nvPr/>
          </p:nvSpPr>
          <p:spPr>
            <a:xfrm rot="16200000">
              <a:off x="5420250" y="1577397"/>
              <a:ext cx="204362" cy="271060"/>
            </a:xfrm>
            <a:custGeom>
              <a:avLst/>
              <a:gdLst>
                <a:gd name="connsiteX0" fmla="*/ 0 w 80010"/>
                <a:gd name="connsiteY0" fmla="*/ 0 h 80010"/>
                <a:gd name="connsiteX1" fmla="*/ 80010 w 80010"/>
                <a:gd name="connsiteY1" fmla="*/ 0 h 80010"/>
                <a:gd name="connsiteX2" fmla="*/ 80010 w 80010"/>
                <a:gd name="connsiteY2" fmla="*/ 80010 h 80010"/>
                <a:gd name="connsiteX3" fmla="*/ 0 w 80010"/>
                <a:gd name="connsiteY3" fmla="*/ 80010 h 80010"/>
              </a:gdLst>
              <a:ahLst/>
              <a:cxnLst>
                <a:cxn ang="0">
                  <a:pos x="connsiteX0" y="connsiteY0"/>
                </a:cxn>
                <a:cxn ang="0">
                  <a:pos x="connsiteX1" y="connsiteY1"/>
                </a:cxn>
                <a:cxn ang="0">
                  <a:pos x="connsiteX2" y="connsiteY2"/>
                </a:cxn>
                <a:cxn ang="0">
                  <a:pos x="connsiteX3" y="connsiteY3"/>
                </a:cxn>
              </a:cxnLst>
              <a:rect l="l" t="t" r="r" b="b"/>
              <a:pathLst>
                <a:path w="80010" h="80010">
                  <a:moveTo>
                    <a:pt x="0" y="0"/>
                  </a:moveTo>
                  <a:lnTo>
                    <a:pt x="80010" y="0"/>
                  </a:lnTo>
                  <a:lnTo>
                    <a:pt x="80010" y="80010"/>
                  </a:lnTo>
                  <a:lnTo>
                    <a:pt x="0" y="80010"/>
                  </a:lnTo>
                  <a:close/>
                </a:path>
              </a:pathLst>
            </a:custGeom>
            <a:solidFill>
              <a:srgbClr val="FFC000"/>
            </a:solidFill>
            <a:ln w="5655" cap="flat">
              <a:noFill/>
              <a:prstDash val="solid"/>
              <a:miter/>
            </a:ln>
          </p:spPr>
          <p:txBody>
            <a:bodyPr rtlCol="0" anchor="ctr"/>
            <a:lstStyle/>
            <a:p>
              <a:endParaRPr lang="es-ES"/>
            </a:p>
          </p:txBody>
        </p:sp>
        <p:sp>
          <p:nvSpPr>
            <p:cNvPr id="6" name="Forma libre: forma 5">
              <a:extLst>
                <a:ext uri="{FF2B5EF4-FFF2-40B4-BE49-F238E27FC236}">
                  <a16:creationId xmlns:a16="http://schemas.microsoft.com/office/drawing/2014/main" id="{BFEF65EA-4A6E-9369-0ABD-2A9EEE7705A1}"/>
                </a:ext>
              </a:extLst>
            </p:cNvPr>
            <p:cNvSpPr/>
            <p:nvPr/>
          </p:nvSpPr>
          <p:spPr>
            <a:xfrm rot="16200000">
              <a:off x="5288975" y="2516717"/>
              <a:ext cx="204362" cy="271060"/>
            </a:xfrm>
            <a:custGeom>
              <a:avLst/>
              <a:gdLst>
                <a:gd name="connsiteX0" fmla="*/ 0 w 80010"/>
                <a:gd name="connsiteY0" fmla="*/ 0 h 80010"/>
                <a:gd name="connsiteX1" fmla="*/ 80010 w 80010"/>
                <a:gd name="connsiteY1" fmla="*/ 0 h 80010"/>
                <a:gd name="connsiteX2" fmla="*/ 80010 w 80010"/>
                <a:gd name="connsiteY2" fmla="*/ 80010 h 80010"/>
                <a:gd name="connsiteX3" fmla="*/ 0 w 80010"/>
                <a:gd name="connsiteY3" fmla="*/ 80010 h 80010"/>
              </a:gdLst>
              <a:ahLst/>
              <a:cxnLst>
                <a:cxn ang="0">
                  <a:pos x="connsiteX0" y="connsiteY0"/>
                </a:cxn>
                <a:cxn ang="0">
                  <a:pos x="connsiteX1" y="connsiteY1"/>
                </a:cxn>
                <a:cxn ang="0">
                  <a:pos x="connsiteX2" y="connsiteY2"/>
                </a:cxn>
                <a:cxn ang="0">
                  <a:pos x="connsiteX3" y="connsiteY3"/>
                </a:cxn>
              </a:cxnLst>
              <a:rect l="l" t="t" r="r" b="b"/>
              <a:pathLst>
                <a:path w="80010" h="80010">
                  <a:moveTo>
                    <a:pt x="0" y="0"/>
                  </a:moveTo>
                  <a:lnTo>
                    <a:pt x="80010" y="0"/>
                  </a:lnTo>
                  <a:lnTo>
                    <a:pt x="80010" y="80010"/>
                  </a:lnTo>
                  <a:lnTo>
                    <a:pt x="0" y="80010"/>
                  </a:lnTo>
                  <a:close/>
                </a:path>
              </a:pathLst>
            </a:custGeom>
            <a:solidFill>
              <a:srgbClr val="FFC000"/>
            </a:solidFill>
            <a:ln w="5655" cap="flat">
              <a:noFill/>
              <a:prstDash val="solid"/>
              <a:miter/>
            </a:ln>
          </p:spPr>
          <p:txBody>
            <a:bodyPr rtlCol="0" anchor="ctr"/>
            <a:lstStyle/>
            <a:p>
              <a:endParaRPr lang="es-ES"/>
            </a:p>
          </p:txBody>
        </p:sp>
        <p:sp>
          <p:nvSpPr>
            <p:cNvPr id="8" name="Forma libre: forma 7">
              <a:extLst>
                <a:ext uri="{FF2B5EF4-FFF2-40B4-BE49-F238E27FC236}">
                  <a16:creationId xmlns:a16="http://schemas.microsoft.com/office/drawing/2014/main" id="{13F56410-5B42-218C-22D6-B3C129C07679}"/>
                </a:ext>
              </a:extLst>
            </p:cNvPr>
            <p:cNvSpPr/>
            <p:nvPr/>
          </p:nvSpPr>
          <p:spPr>
            <a:xfrm rot="16200000">
              <a:off x="6334491" y="2516717"/>
              <a:ext cx="204362" cy="271060"/>
            </a:xfrm>
            <a:custGeom>
              <a:avLst/>
              <a:gdLst>
                <a:gd name="connsiteX0" fmla="*/ 0 w 80010"/>
                <a:gd name="connsiteY0" fmla="*/ 0 h 80010"/>
                <a:gd name="connsiteX1" fmla="*/ 80010 w 80010"/>
                <a:gd name="connsiteY1" fmla="*/ 0 h 80010"/>
                <a:gd name="connsiteX2" fmla="*/ 80010 w 80010"/>
                <a:gd name="connsiteY2" fmla="*/ 80010 h 80010"/>
                <a:gd name="connsiteX3" fmla="*/ 0 w 80010"/>
                <a:gd name="connsiteY3" fmla="*/ 80010 h 80010"/>
              </a:gdLst>
              <a:ahLst/>
              <a:cxnLst>
                <a:cxn ang="0">
                  <a:pos x="connsiteX0" y="connsiteY0"/>
                </a:cxn>
                <a:cxn ang="0">
                  <a:pos x="connsiteX1" y="connsiteY1"/>
                </a:cxn>
                <a:cxn ang="0">
                  <a:pos x="connsiteX2" y="connsiteY2"/>
                </a:cxn>
                <a:cxn ang="0">
                  <a:pos x="connsiteX3" y="connsiteY3"/>
                </a:cxn>
              </a:cxnLst>
              <a:rect l="l" t="t" r="r" b="b"/>
              <a:pathLst>
                <a:path w="80010" h="80010">
                  <a:moveTo>
                    <a:pt x="0" y="0"/>
                  </a:moveTo>
                  <a:lnTo>
                    <a:pt x="80010" y="0"/>
                  </a:lnTo>
                  <a:lnTo>
                    <a:pt x="80010" y="80010"/>
                  </a:lnTo>
                  <a:lnTo>
                    <a:pt x="0" y="80010"/>
                  </a:lnTo>
                  <a:close/>
                </a:path>
              </a:pathLst>
            </a:custGeom>
            <a:solidFill>
              <a:srgbClr val="FFC000"/>
            </a:solidFill>
            <a:ln w="5655" cap="flat">
              <a:noFill/>
              <a:prstDash val="solid"/>
              <a:miter/>
            </a:ln>
          </p:spPr>
          <p:txBody>
            <a:bodyPr rtlCol="0" anchor="ctr"/>
            <a:lstStyle/>
            <a:p>
              <a:endParaRPr lang="es-ES"/>
            </a:p>
          </p:txBody>
        </p:sp>
        <p:sp>
          <p:nvSpPr>
            <p:cNvPr id="12" name="Forma libre: forma 11">
              <a:extLst>
                <a:ext uri="{FF2B5EF4-FFF2-40B4-BE49-F238E27FC236}">
                  <a16:creationId xmlns:a16="http://schemas.microsoft.com/office/drawing/2014/main" id="{83C028FE-BFB5-49F3-F7AD-503D1EA2BEE8}"/>
                </a:ext>
              </a:extLst>
            </p:cNvPr>
            <p:cNvSpPr/>
            <p:nvPr/>
          </p:nvSpPr>
          <p:spPr>
            <a:xfrm rot="16200000">
              <a:off x="5646887" y="1663173"/>
              <a:ext cx="534050" cy="1122962"/>
            </a:xfrm>
            <a:custGeom>
              <a:avLst/>
              <a:gdLst>
                <a:gd name="connsiteX0" fmla="*/ 102870 w 182880"/>
                <a:gd name="connsiteY0" fmla="*/ 0 h 331470"/>
                <a:gd name="connsiteX1" fmla="*/ 0 w 182880"/>
                <a:gd name="connsiteY1" fmla="*/ 0 h 331470"/>
                <a:gd name="connsiteX2" fmla="*/ 0 w 182880"/>
                <a:gd name="connsiteY2" fmla="*/ 22860 h 331470"/>
                <a:gd name="connsiteX3" fmla="*/ 80010 w 182880"/>
                <a:gd name="connsiteY3" fmla="*/ 22860 h 331470"/>
                <a:gd name="connsiteX4" fmla="*/ 80010 w 182880"/>
                <a:gd name="connsiteY4" fmla="*/ 154305 h 331470"/>
                <a:gd name="connsiteX5" fmla="*/ 0 w 182880"/>
                <a:gd name="connsiteY5" fmla="*/ 154305 h 331470"/>
                <a:gd name="connsiteX6" fmla="*/ 0 w 182880"/>
                <a:gd name="connsiteY6" fmla="*/ 177165 h 331470"/>
                <a:gd name="connsiteX7" fmla="*/ 80010 w 182880"/>
                <a:gd name="connsiteY7" fmla="*/ 177165 h 331470"/>
                <a:gd name="connsiteX8" fmla="*/ 80010 w 182880"/>
                <a:gd name="connsiteY8" fmla="*/ 308610 h 331470"/>
                <a:gd name="connsiteX9" fmla="*/ 0 w 182880"/>
                <a:gd name="connsiteY9" fmla="*/ 308610 h 331470"/>
                <a:gd name="connsiteX10" fmla="*/ 0 w 182880"/>
                <a:gd name="connsiteY10" fmla="*/ 331470 h 331470"/>
                <a:gd name="connsiteX11" fmla="*/ 102870 w 182880"/>
                <a:gd name="connsiteY11" fmla="*/ 331470 h 331470"/>
                <a:gd name="connsiteX12" fmla="*/ 102870 w 182880"/>
                <a:gd name="connsiteY12" fmla="*/ 177165 h 331470"/>
                <a:gd name="connsiteX13" fmla="*/ 182880 w 182880"/>
                <a:gd name="connsiteY13" fmla="*/ 177165 h 331470"/>
                <a:gd name="connsiteX14" fmla="*/ 182880 w 182880"/>
                <a:gd name="connsiteY14" fmla="*/ 154305 h 331470"/>
                <a:gd name="connsiteX15" fmla="*/ 102870 w 182880"/>
                <a:gd name="connsiteY15" fmla="*/ 154305 h 331470"/>
                <a:gd name="connsiteX16" fmla="*/ 102870 w 182880"/>
                <a:gd name="connsiteY16" fmla="*/ 0 h 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880" h="331470">
                  <a:moveTo>
                    <a:pt x="102870" y="0"/>
                  </a:moveTo>
                  <a:lnTo>
                    <a:pt x="0" y="0"/>
                  </a:lnTo>
                  <a:lnTo>
                    <a:pt x="0" y="22860"/>
                  </a:lnTo>
                  <a:lnTo>
                    <a:pt x="80010" y="22860"/>
                  </a:lnTo>
                  <a:lnTo>
                    <a:pt x="80010" y="154305"/>
                  </a:lnTo>
                  <a:lnTo>
                    <a:pt x="0" y="154305"/>
                  </a:lnTo>
                  <a:lnTo>
                    <a:pt x="0" y="177165"/>
                  </a:lnTo>
                  <a:lnTo>
                    <a:pt x="80010" y="177165"/>
                  </a:lnTo>
                  <a:lnTo>
                    <a:pt x="80010" y="308610"/>
                  </a:lnTo>
                  <a:lnTo>
                    <a:pt x="0" y="308610"/>
                  </a:lnTo>
                  <a:lnTo>
                    <a:pt x="0" y="331470"/>
                  </a:lnTo>
                  <a:lnTo>
                    <a:pt x="102870" y="331470"/>
                  </a:lnTo>
                  <a:lnTo>
                    <a:pt x="102870" y="177165"/>
                  </a:lnTo>
                  <a:lnTo>
                    <a:pt x="182880" y="177165"/>
                  </a:lnTo>
                  <a:lnTo>
                    <a:pt x="182880" y="154305"/>
                  </a:lnTo>
                  <a:lnTo>
                    <a:pt x="102870" y="154305"/>
                  </a:lnTo>
                  <a:lnTo>
                    <a:pt x="102870" y="0"/>
                  </a:lnTo>
                  <a:close/>
                </a:path>
              </a:pathLst>
            </a:custGeom>
            <a:solidFill>
              <a:srgbClr val="FFC000"/>
            </a:solidFill>
            <a:ln w="5655" cap="flat">
              <a:noFill/>
              <a:prstDash val="solid"/>
              <a:miter/>
            </a:ln>
          </p:spPr>
          <p:txBody>
            <a:bodyPr rtlCol="0" anchor="ctr"/>
            <a:lstStyle/>
            <a:p>
              <a:endParaRPr lang="es-ES"/>
            </a:p>
          </p:txBody>
        </p:sp>
        <p:sp>
          <p:nvSpPr>
            <p:cNvPr id="16" name="Forma libre: forma 15">
              <a:extLst>
                <a:ext uri="{FF2B5EF4-FFF2-40B4-BE49-F238E27FC236}">
                  <a16:creationId xmlns:a16="http://schemas.microsoft.com/office/drawing/2014/main" id="{1E064C85-D0E9-B737-D914-3AA513E5D1D7}"/>
                </a:ext>
              </a:extLst>
            </p:cNvPr>
            <p:cNvSpPr/>
            <p:nvPr/>
          </p:nvSpPr>
          <p:spPr>
            <a:xfrm rot="16200000">
              <a:off x="6189337" y="1568848"/>
              <a:ext cx="204362" cy="271060"/>
            </a:xfrm>
            <a:custGeom>
              <a:avLst/>
              <a:gdLst>
                <a:gd name="connsiteX0" fmla="*/ 0 w 80010"/>
                <a:gd name="connsiteY0" fmla="*/ 0 h 80010"/>
                <a:gd name="connsiteX1" fmla="*/ 80010 w 80010"/>
                <a:gd name="connsiteY1" fmla="*/ 0 h 80010"/>
                <a:gd name="connsiteX2" fmla="*/ 80010 w 80010"/>
                <a:gd name="connsiteY2" fmla="*/ 80010 h 80010"/>
                <a:gd name="connsiteX3" fmla="*/ 0 w 80010"/>
                <a:gd name="connsiteY3" fmla="*/ 80010 h 80010"/>
              </a:gdLst>
              <a:ahLst/>
              <a:cxnLst>
                <a:cxn ang="0">
                  <a:pos x="connsiteX0" y="connsiteY0"/>
                </a:cxn>
                <a:cxn ang="0">
                  <a:pos x="connsiteX1" y="connsiteY1"/>
                </a:cxn>
                <a:cxn ang="0">
                  <a:pos x="connsiteX2" y="connsiteY2"/>
                </a:cxn>
                <a:cxn ang="0">
                  <a:pos x="connsiteX3" y="connsiteY3"/>
                </a:cxn>
              </a:cxnLst>
              <a:rect l="l" t="t" r="r" b="b"/>
              <a:pathLst>
                <a:path w="80010" h="80010">
                  <a:moveTo>
                    <a:pt x="0" y="0"/>
                  </a:moveTo>
                  <a:lnTo>
                    <a:pt x="80010" y="0"/>
                  </a:lnTo>
                  <a:lnTo>
                    <a:pt x="80010" y="80010"/>
                  </a:lnTo>
                  <a:lnTo>
                    <a:pt x="0" y="80010"/>
                  </a:lnTo>
                  <a:close/>
                </a:path>
              </a:pathLst>
            </a:custGeom>
            <a:solidFill>
              <a:srgbClr val="FFC000"/>
            </a:solidFill>
            <a:ln w="5655" cap="flat">
              <a:noFill/>
              <a:prstDash val="solid"/>
              <a:miter/>
            </a:ln>
          </p:spPr>
          <p:txBody>
            <a:bodyPr rtlCol="0" anchor="ctr"/>
            <a:lstStyle/>
            <a:p>
              <a:endParaRPr lang="es-ES"/>
            </a:p>
          </p:txBody>
        </p:sp>
        <p:cxnSp>
          <p:nvCxnSpPr>
            <p:cNvPr id="18" name="Conector recto 17">
              <a:extLst>
                <a:ext uri="{FF2B5EF4-FFF2-40B4-BE49-F238E27FC236}">
                  <a16:creationId xmlns:a16="http://schemas.microsoft.com/office/drawing/2014/main" id="{DB2C092E-CA97-1165-5733-077BB709360F}"/>
                </a:ext>
              </a:extLst>
            </p:cNvPr>
            <p:cNvCxnSpPr>
              <a:cxnSpLocks/>
            </p:cNvCxnSpPr>
            <p:nvPr/>
          </p:nvCxnSpPr>
          <p:spPr>
            <a:xfrm>
              <a:off x="5526686" y="1957628"/>
              <a:ext cx="0" cy="302820"/>
            </a:xfrm>
            <a:prstGeom prst="line">
              <a:avLst/>
            </a:prstGeom>
            <a:ln w="66675">
              <a:solidFill>
                <a:srgbClr val="FFC000"/>
              </a:solidFill>
            </a:ln>
          </p:spPr>
          <p:style>
            <a:lnRef idx="1">
              <a:schemeClr val="dk1"/>
            </a:lnRef>
            <a:fillRef idx="0">
              <a:schemeClr val="dk1"/>
            </a:fillRef>
            <a:effectRef idx="0">
              <a:schemeClr val="dk1"/>
            </a:effectRef>
            <a:fontRef idx="minor">
              <a:schemeClr val="tx1"/>
            </a:fontRef>
          </p:style>
        </p:cxnSp>
        <p:cxnSp>
          <p:nvCxnSpPr>
            <p:cNvPr id="19" name="Conector recto 18">
              <a:extLst>
                <a:ext uri="{FF2B5EF4-FFF2-40B4-BE49-F238E27FC236}">
                  <a16:creationId xmlns:a16="http://schemas.microsoft.com/office/drawing/2014/main" id="{B7200E55-9FFB-C6A4-FA13-34994DFE9D77}"/>
                </a:ext>
              </a:extLst>
            </p:cNvPr>
            <p:cNvCxnSpPr>
              <a:cxnSpLocks/>
            </p:cNvCxnSpPr>
            <p:nvPr/>
          </p:nvCxnSpPr>
          <p:spPr>
            <a:xfrm>
              <a:off x="6289569" y="1957628"/>
              <a:ext cx="0" cy="296997"/>
            </a:xfrm>
            <a:prstGeom prst="line">
              <a:avLst/>
            </a:prstGeom>
            <a:ln w="66675">
              <a:solidFill>
                <a:srgbClr val="FFC000"/>
              </a:solidFill>
            </a:ln>
          </p:spPr>
          <p:style>
            <a:lnRef idx="1">
              <a:schemeClr val="dk1"/>
            </a:lnRef>
            <a:fillRef idx="0">
              <a:schemeClr val="dk1"/>
            </a:fillRef>
            <a:effectRef idx="0">
              <a:schemeClr val="dk1"/>
            </a:effectRef>
            <a:fontRef idx="minor">
              <a:schemeClr val="tx1"/>
            </a:fontRef>
          </p:style>
        </p:cxnSp>
        <p:sp>
          <p:nvSpPr>
            <p:cNvPr id="21" name="Forma libre: forma 20">
              <a:extLst>
                <a:ext uri="{FF2B5EF4-FFF2-40B4-BE49-F238E27FC236}">
                  <a16:creationId xmlns:a16="http://schemas.microsoft.com/office/drawing/2014/main" id="{6F6C3750-4356-9CD1-688E-E9EA836C180D}"/>
                </a:ext>
              </a:extLst>
            </p:cNvPr>
            <p:cNvSpPr/>
            <p:nvPr/>
          </p:nvSpPr>
          <p:spPr>
            <a:xfrm rot="16200000">
              <a:off x="5813265" y="1607063"/>
              <a:ext cx="204362" cy="271060"/>
            </a:xfrm>
            <a:custGeom>
              <a:avLst/>
              <a:gdLst>
                <a:gd name="connsiteX0" fmla="*/ 0 w 80010"/>
                <a:gd name="connsiteY0" fmla="*/ 0 h 80010"/>
                <a:gd name="connsiteX1" fmla="*/ 80010 w 80010"/>
                <a:gd name="connsiteY1" fmla="*/ 0 h 80010"/>
                <a:gd name="connsiteX2" fmla="*/ 80010 w 80010"/>
                <a:gd name="connsiteY2" fmla="*/ 80010 h 80010"/>
                <a:gd name="connsiteX3" fmla="*/ 0 w 80010"/>
                <a:gd name="connsiteY3" fmla="*/ 80010 h 80010"/>
              </a:gdLst>
              <a:ahLst/>
              <a:cxnLst>
                <a:cxn ang="0">
                  <a:pos x="connsiteX0" y="connsiteY0"/>
                </a:cxn>
                <a:cxn ang="0">
                  <a:pos x="connsiteX1" y="connsiteY1"/>
                </a:cxn>
                <a:cxn ang="0">
                  <a:pos x="connsiteX2" y="connsiteY2"/>
                </a:cxn>
                <a:cxn ang="0">
                  <a:pos x="connsiteX3" y="connsiteY3"/>
                </a:cxn>
              </a:cxnLst>
              <a:rect l="l" t="t" r="r" b="b"/>
              <a:pathLst>
                <a:path w="80010" h="80010">
                  <a:moveTo>
                    <a:pt x="0" y="0"/>
                  </a:moveTo>
                  <a:lnTo>
                    <a:pt x="80010" y="0"/>
                  </a:lnTo>
                  <a:lnTo>
                    <a:pt x="80010" y="80010"/>
                  </a:lnTo>
                  <a:lnTo>
                    <a:pt x="0" y="80010"/>
                  </a:lnTo>
                  <a:close/>
                </a:path>
              </a:pathLst>
            </a:custGeom>
            <a:solidFill>
              <a:srgbClr val="FFC000"/>
            </a:solidFill>
            <a:ln w="5655" cap="flat">
              <a:noFill/>
              <a:prstDash val="solid"/>
              <a:miter/>
            </a:ln>
          </p:spPr>
          <p:txBody>
            <a:bodyPr rtlCol="0" anchor="ctr"/>
            <a:lstStyle/>
            <a:p>
              <a:endParaRPr lang="es-ES"/>
            </a:p>
          </p:txBody>
        </p:sp>
      </p:grpSp>
    </p:spTree>
    <p:extLst>
      <p:ext uri="{BB962C8B-B14F-4D97-AF65-F5344CB8AC3E}">
        <p14:creationId xmlns:p14="http://schemas.microsoft.com/office/powerpoint/2010/main" val="3449399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87953B6-D9E6-3069-4CAD-6CF4FD7A0963}"/>
              </a:ext>
            </a:extLst>
          </p:cNvPr>
          <p:cNvSpPr>
            <a:spLocks noGrp="1"/>
          </p:cNvSpPr>
          <p:nvPr>
            <p:ph type="body" sz="quarter" idx="11"/>
          </p:nvPr>
        </p:nvSpPr>
        <p:spPr>
          <a:xfrm>
            <a:off x="1409700" y="1803934"/>
            <a:ext cx="5671094" cy="4248073"/>
          </a:xfrm>
        </p:spPr>
        <p:txBody>
          <a:bodyPr/>
          <a:lstStyle/>
          <a:p>
            <a:pPr marL="0" indent="0">
              <a:buNone/>
            </a:pPr>
            <a:r>
              <a:rPr lang="es-ES" altLang="en-US" sz="2800" dirty="0"/>
              <a:t>Una clase puede tener sólo un padre o heredar de una clase padre.</a:t>
            </a:r>
          </a:p>
          <a:p>
            <a:pPr marL="0" indent="0">
              <a:buNone/>
            </a:pPr>
            <a:endParaRPr lang="es-ES" dirty="0"/>
          </a:p>
        </p:txBody>
      </p:sp>
      <p:sp>
        <p:nvSpPr>
          <p:cNvPr id="3" name="Título 2">
            <a:extLst>
              <a:ext uri="{FF2B5EF4-FFF2-40B4-BE49-F238E27FC236}">
                <a16:creationId xmlns:a16="http://schemas.microsoft.com/office/drawing/2014/main" id="{D719E9BC-F18A-BEC7-A840-37A28DB10D4F}"/>
              </a:ext>
            </a:extLst>
          </p:cNvPr>
          <p:cNvSpPr>
            <a:spLocks noGrp="1"/>
          </p:cNvSpPr>
          <p:nvPr>
            <p:ph type="title"/>
          </p:nvPr>
        </p:nvSpPr>
        <p:spPr/>
        <p:txBody>
          <a:bodyPr/>
          <a:lstStyle/>
          <a:p>
            <a:r>
              <a:rPr lang="es-ES" sz="3200" b="1" dirty="0"/>
              <a:t>Herencia simple</a:t>
            </a:r>
          </a:p>
        </p:txBody>
      </p:sp>
      <p:pic>
        <p:nvPicPr>
          <p:cNvPr id="6" name="Marcador de contenido 5" descr="Reproducir con relleno sólido">
            <a:extLst>
              <a:ext uri="{FF2B5EF4-FFF2-40B4-BE49-F238E27FC236}">
                <a16:creationId xmlns:a16="http://schemas.microsoft.com/office/drawing/2014/main" id="{9243DA52-0212-0A41-68D5-37A5E704CA47}"/>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p:pic>
      <p:graphicFrame>
        <p:nvGraphicFramePr>
          <p:cNvPr id="7" name="Marcador de posición de contenido 3">
            <a:extLst>
              <a:ext uri="{FF2B5EF4-FFF2-40B4-BE49-F238E27FC236}">
                <a16:creationId xmlns:a16="http://schemas.microsoft.com/office/drawing/2014/main" id="{84639541-884C-6CF0-4E5D-73DB06405553}"/>
              </a:ext>
            </a:extLst>
          </p:cNvPr>
          <p:cNvGraphicFramePr>
            <a:graphicFrameLocks/>
          </p:cNvGraphicFramePr>
          <p:nvPr>
            <p:extLst>
              <p:ext uri="{D42A27DB-BD31-4B8C-83A1-F6EECF244321}">
                <p14:modId xmlns:p14="http://schemas.microsoft.com/office/powerpoint/2010/main" val="314778940"/>
              </p:ext>
            </p:extLst>
          </p:nvPr>
        </p:nvGraphicFramePr>
        <p:xfrm>
          <a:off x="7080794" y="972937"/>
          <a:ext cx="4478020" cy="4039235"/>
        </p:xfrm>
        <a:graphic>
          <a:graphicData uri="http://schemas.openxmlformats.org/presentationml/2006/ole">
            <mc:AlternateContent xmlns:mc="http://schemas.openxmlformats.org/markup-compatibility/2006">
              <mc:Choice xmlns:v="urn:schemas-microsoft-com:vml" Requires="v">
                <p:oleObj r:id="rId4" imgW="3383280" imgH="1927860" progId="Paint.Picture">
                  <p:embed/>
                </p:oleObj>
              </mc:Choice>
              <mc:Fallback>
                <p:oleObj r:id="rId4" imgW="3383280" imgH="1927860" progId="Paint.Picture">
                  <p:embed/>
                  <p:pic>
                    <p:nvPicPr>
                      <p:cNvPr id="4" name="Marcador de posición de contenido 3"/>
                      <p:cNvPicPr/>
                      <p:nvPr/>
                    </p:nvPicPr>
                    <p:blipFill>
                      <a:blip r:embed="rId5"/>
                      <a:stretch>
                        <a:fillRect/>
                      </a:stretch>
                    </p:blipFill>
                    <p:spPr>
                      <a:xfrm>
                        <a:off x="7080794" y="972937"/>
                        <a:ext cx="4478020" cy="4039235"/>
                      </a:xfrm>
                      <a:prstGeom prst="rect">
                        <a:avLst/>
                      </a:prstGeom>
                    </p:spPr>
                  </p:pic>
                </p:oleObj>
              </mc:Fallback>
            </mc:AlternateContent>
          </a:graphicData>
        </a:graphic>
      </p:graphicFrame>
    </p:spTree>
    <p:extLst>
      <p:ext uri="{BB962C8B-B14F-4D97-AF65-F5344CB8AC3E}">
        <p14:creationId xmlns:p14="http://schemas.microsoft.com/office/powerpoint/2010/main" val="427140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87953B6-D9E6-3069-4CAD-6CF4FD7A0963}"/>
              </a:ext>
            </a:extLst>
          </p:cNvPr>
          <p:cNvSpPr>
            <a:spLocks noGrp="1"/>
          </p:cNvSpPr>
          <p:nvPr>
            <p:ph type="body" sz="quarter" idx="11"/>
          </p:nvPr>
        </p:nvSpPr>
        <p:spPr>
          <a:xfrm>
            <a:off x="1409699" y="1803934"/>
            <a:ext cx="8403041" cy="4248073"/>
          </a:xfrm>
        </p:spPr>
        <p:txBody>
          <a:bodyPr/>
          <a:lstStyle/>
          <a:p>
            <a:pPr marL="0" indent="0">
              <a:buNone/>
            </a:pPr>
            <a:r>
              <a:rPr lang="es-ES" altLang="en-US" sz="2800" dirty="0"/>
              <a:t>Una clase puede heredar de varias clases padre. </a:t>
            </a:r>
            <a:endParaRPr lang="es-ES" sz="2800" dirty="0"/>
          </a:p>
        </p:txBody>
      </p:sp>
      <p:sp>
        <p:nvSpPr>
          <p:cNvPr id="3" name="Título 2">
            <a:extLst>
              <a:ext uri="{FF2B5EF4-FFF2-40B4-BE49-F238E27FC236}">
                <a16:creationId xmlns:a16="http://schemas.microsoft.com/office/drawing/2014/main" id="{D719E9BC-F18A-BEC7-A840-37A28DB10D4F}"/>
              </a:ext>
            </a:extLst>
          </p:cNvPr>
          <p:cNvSpPr>
            <a:spLocks noGrp="1"/>
          </p:cNvSpPr>
          <p:nvPr>
            <p:ph type="title"/>
          </p:nvPr>
        </p:nvSpPr>
        <p:spPr/>
        <p:txBody>
          <a:bodyPr/>
          <a:lstStyle/>
          <a:p>
            <a:r>
              <a:rPr lang="es-ES" sz="3200" b="1" dirty="0"/>
              <a:t>Herencia múltiple</a:t>
            </a:r>
          </a:p>
        </p:txBody>
      </p:sp>
      <p:pic>
        <p:nvPicPr>
          <p:cNvPr id="6" name="Marcador de contenido 5" descr="Reproducir con relleno sólido">
            <a:extLst>
              <a:ext uri="{FF2B5EF4-FFF2-40B4-BE49-F238E27FC236}">
                <a16:creationId xmlns:a16="http://schemas.microsoft.com/office/drawing/2014/main" id="{9243DA52-0212-0A41-68D5-37A5E704CA47}"/>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p:pic>
      <p:pic>
        <p:nvPicPr>
          <p:cNvPr id="4" name="Marcador de posición de contenido 6" descr="CU00696B_1[1]">
            <a:extLst>
              <a:ext uri="{FF2B5EF4-FFF2-40B4-BE49-F238E27FC236}">
                <a16:creationId xmlns:a16="http://schemas.microsoft.com/office/drawing/2014/main" id="{5C3A278B-C16E-466A-2176-A5EF8CC4CBD5}"/>
              </a:ext>
            </a:extLst>
          </p:cNvPr>
          <p:cNvPicPr>
            <a:picLocks noChangeAspect="1"/>
          </p:cNvPicPr>
          <p:nvPr/>
        </p:nvPicPr>
        <p:blipFill>
          <a:blip r:embed="rId4"/>
          <a:stretch>
            <a:fillRect/>
          </a:stretch>
        </p:blipFill>
        <p:spPr>
          <a:xfrm>
            <a:off x="2797175" y="2827655"/>
            <a:ext cx="6598285" cy="3397885"/>
          </a:xfrm>
          <a:prstGeom prst="rect">
            <a:avLst/>
          </a:prstGeom>
        </p:spPr>
      </p:pic>
    </p:spTree>
    <p:extLst>
      <p:ext uri="{BB962C8B-B14F-4D97-AF65-F5344CB8AC3E}">
        <p14:creationId xmlns:p14="http://schemas.microsoft.com/office/powerpoint/2010/main" val="1017393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56BC7C-78D6-4936-6EE6-C2C5DC4C2E82}"/>
              </a:ext>
            </a:extLst>
          </p:cNvPr>
          <p:cNvSpPr>
            <a:spLocks noGrp="1"/>
          </p:cNvSpPr>
          <p:nvPr>
            <p:ph type="title"/>
          </p:nvPr>
        </p:nvSpPr>
        <p:spPr>
          <a:xfrm>
            <a:off x="633186" y="557439"/>
            <a:ext cx="10815864" cy="830997"/>
          </a:xfrm>
        </p:spPr>
        <p:txBody>
          <a:bodyPr wrap="square" anchor="t">
            <a:normAutofit/>
          </a:bodyPr>
          <a:lstStyle/>
          <a:p>
            <a:r>
              <a:rPr lang="es-ES" sz="3200" b="1" dirty="0"/>
              <a:t>Herencia - Beneficios</a:t>
            </a:r>
          </a:p>
        </p:txBody>
      </p:sp>
      <p:graphicFrame>
        <p:nvGraphicFramePr>
          <p:cNvPr id="4" name="Marcador de contenido 3">
            <a:extLst>
              <a:ext uri="{FF2B5EF4-FFF2-40B4-BE49-F238E27FC236}">
                <a16:creationId xmlns:a16="http://schemas.microsoft.com/office/drawing/2014/main" id="{20EA4ADD-59FA-7318-D8A6-597693D5B26F}"/>
              </a:ext>
            </a:extLst>
          </p:cNvPr>
          <p:cNvGraphicFramePr>
            <a:graphicFrameLocks noGrp="1"/>
          </p:cNvGraphicFramePr>
          <p:nvPr>
            <p:ph sz="half" idx="1"/>
            <p:extLst>
              <p:ext uri="{D42A27DB-BD31-4B8C-83A1-F6EECF244321}">
                <p14:modId xmlns:p14="http://schemas.microsoft.com/office/powerpoint/2010/main" val="1774286015"/>
              </p:ext>
            </p:extLst>
          </p:nvPr>
        </p:nvGraphicFramePr>
        <p:xfrm>
          <a:off x="368490" y="1228299"/>
          <a:ext cx="11382232" cy="5072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2512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t>Herencia - Relaciones</a:t>
            </a:r>
            <a:endParaRPr lang="es" sz="3200" b="1" dirty="0"/>
          </a:p>
        </p:txBody>
      </p:sp>
      <p:pic>
        <p:nvPicPr>
          <p:cNvPr id="27" name="Marcador de contenido 79" descr="Diagrama de red con relleno sólido">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rcRect/>
          <a:stretch/>
        </p:blipFill>
        <p:spPr>
          <a:xfrm rot="16200000">
            <a:off x="647700" y="1733627"/>
            <a:ext cx="548640" cy="548640"/>
          </a:xfrm>
        </p:spPr>
      </p:pic>
      <p:graphicFrame>
        <p:nvGraphicFramePr>
          <p:cNvPr id="2" name="Diagrama 1">
            <a:extLst>
              <a:ext uri="{FF2B5EF4-FFF2-40B4-BE49-F238E27FC236}">
                <a16:creationId xmlns:a16="http://schemas.microsoft.com/office/drawing/2014/main" id="{9819555E-5DE5-CCA7-1449-6BC7EA1D33D2}"/>
              </a:ext>
            </a:extLst>
          </p:cNvPr>
          <p:cNvGraphicFramePr/>
          <p:nvPr>
            <p:extLst>
              <p:ext uri="{D42A27DB-BD31-4B8C-83A1-F6EECF244321}">
                <p14:modId xmlns:p14="http://schemas.microsoft.com/office/powerpoint/2010/main" val="1169225580"/>
              </p:ext>
            </p:extLst>
          </p:nvPr>
        </p:nvGraphicFramePr>
        <p:xfrm>
          <a:off x="1562099" y="1733627"/>
          <a:ext cx="9678556" cy="42480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37678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libro abierto con público viendo una obra en segundo plano">
            <a:extLst>
              <a:ext uri="{FF2B5EF4-FFF2-40B4-BE49-F238E27FC236}">
                <a16:creationId xmlns:a16="http://schemas.microsoft.com/office/drawing/2014/main" id="{F3CDF219-49E5-41A1-BBF1-50A401635A27}"/>
              </a:ext>
            </a:extLst>
          </p:cNvPr>
          <p:cNvPicPr>
            <a:picLocks noGrp="1" noChangeAspect="1"/>
          </p:cNvPicPr>
          <p:nvPr>
            <p:ph type="pic" sz="quarter" idx="12"/>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p:pic>
      <p:sp>
        <p:nvSpPr>
          <p:cNvPr id="33" name="Título 32" descr="título">
            <a:extLst>
              <a:ext uri="{FF2B5EF4-FFF2-40B4-BE49-F238E27FC236}">
                <a16:creationId xmlns:a16="http://schemas.microsoft.com/office/drawing/2014/main" id="{18CDD97B-6E25-4FB4-B239-493E54AA0830}"/>
              </a:ext>
            </a:extLst>
          </p:cNvPr>
          <p:cNvSpPr>
            <a:spLocks noGrp="1"/>
          </p:cNvSpPr>
          <p:nvPr>
            <p:ph type="title"/>
          </p:nvPr>
        </p:nvSpPr>
        <p:spPr>
          <a:xfrm>
            <a:off x="722087" y="1289114"/>
            <a:ext cx="5005614" cy="822960"/>
          </a:xfrm>
        </p:spPr>
        <p:txBody>
          <a:bodyPr rtlCol="0"/>
          <a:lstStyle/>
          <a:p>
            <a:pPr rtl="0"/>
            <a:r>
              <a:rPr lang="es-ES" sz="3200" b="1" dirty="0">
                <a:solidFill>
                  <a:schemeClr val="bg1"/>
                </a:solidFill>
              </a:rPr>
              <a:t>Polimorfismo</a:t>
            </a:r>
            <a:br>
              <a:rPr lang="es-ES" dirty="0">
                <a:solidFill>
                  <a:schemeClr val="bg1"/>
                </a:solidFill>
              </a:rPr>
            </a:br>
            <a:endParaRPr lang="es-ES" dirty="0">
              <a:solidFill>
                <a:schemeClr val="bg1"/>
              </a:solidFill>
            </a:endParaRPr>
          </a:p>
        </p:txBody>
      </p:sp>
      <p:pic>
        <p:nvPicPr>
          <p:cNvPr id="13" name="Marcador de posición de imagen 12" descr="vista arial de escalera en espiral">
            <a:extLst>
              <a:ext uri="{FF2B5EF4-FFF2-40B4-BE49-F238E27FC236}">
                <a16:creationId xmlns:a16="http://schemas.microsoft.com/office/drawing/2014/main" id="{FEB910A3-4C94-4A0C-AC72-88985A7BA967}"/>
              </a:ext>
            </a:extLst>
          </p:cNvPr>
          <p:cNvPicPr>
            <a:picLocks noGrp="1" noChangeAspect="1"/>
          </p:cNvPicPr>
          <p:nvPr>
            <p:ph type="pic" sz="quarter" idx="13"/>
          </p:nvPr>
        </p:nvPicPr>
        <p:blipFill rotWithShape="1">
          <a:blip r:embed="rId5" cstate="email">
            <a:extLst>
              <a:ext uri="{28A0092B-C50C-407E-A947-70E740481C1C}">
                <a14:useLocalDpi xmlns:a14="http://schemas.microsoft.com/office/drawing/2010/main"/>
              </a:ext>
            </a:extLst>
          </a:blip>
          <a:srcRect/>
          <a:stretch/>
        </p:blipFill>
        <p:spPr>
          <a:xfrm>
            <a:off x="6464300" y="0"/>
            <a:ext cx="5727700" cy="6858000"/>
          </a:xfrm>
        </p:spPr>
      </p:pic>
      <p:graphicFrame>
        <p:nvGraphicFramePr>
          <p:cNvPr id="2" name="Diagrama 1">
            <a:extLst>
              <a:ext uri="{FF2B5EF4-FFF2-40B4-BE49-F238E27FC236}">
                <a16:creationId xmlns:a16="http://schemas.microsoft.com/office/drawing/2014/main" id="{5F0D15E3-938B-B6E0-DF85-FC7A6126C3E7}"/>
              </a:ext>
            </a:extLst>
          </p:cNvPr>
          <p:cNvGraphicFramePr/>
          <p:nvPr>
            <p:extLst>
              <p:ext uri="{D42A27DB-BD31-4B8C-83A1-F6EECF244321}">
                <p14:modId xmlns:p14="http://schemas.microsoft.com/office/powerpoint/2010/main" val="3375401352"/>
              </p:ext>
            </p:extLst>
          </p:nvPr>
        </p:nvGraphicFramePr>
        <p:xfrm>
          <a:off x="352424" y="2112074"/>
          <a:ext cx="10415660" cy="44725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ectángulo 7">
            <a:extLst>
              <a:ext uri="{FF2B5EF4-FFF2-40B4-BE49-F238E27FC236}">
                <a16:creationId xmlns:a16="http://schemas.microsoft.com/office/drawing/2014/main" id="{4E4A96D9-2D70-4D9E-B61C-9B23F3FD5161}"/>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7" name="Marcador de número de diapositiva 5" descr="número de diapositiva">
            <a:extLst>
              <a:ext uri="{FF2B5EF4-FFF2-40B4-BE49-F238E27FC236}">
                <a16:creationId xmlns:a16="http://schemas.microsoft.com/office/drawing/2014/main" id="{D65CFEB2-BC19-4647-937B-40854EE88A8C}"/>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25</a:t>
            </a:fld>
            <a:endParaRPr lang="es-ES" sz="1200">
              <a:solidFill>
                <a:schemeClr val="bg1"/>
              </a:solidFill>
            </a:endParaRPr>
          </a:p>
        </p:txBody>
      </p:sp>
    </p:spTree>
    <p:extLst>
      <p:ext uri="{BB962C8B-B14F-4D97-AF65-F5344CB8AC3E}">
        <p14:creationId xmlns:p14="http://schemas.microsoft.com/office/powerpoint/2010/main" val="3077312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BF9D81F-3AC4-D7DD-8CB2-6A8D10C806D9}"/>
              </a:ext>
            </a:extLst>
          </p:cNvPr>
          <p:cNvSpPr>
            <a:spLocks noGrp="1"/>
          </p:cNvSpPr>
          <p:nvPr>
            <p:ph type="title"/>
          </p:nvPr>
        </p:nvSpPr>
        <p:spPr>
          <a:xfrm>
            <a:off x="647700" y="576489"/>
            <a:ext cx="10815864" cy="830997"/>
          </a:xfrm>
        </p:spPr>
        <p:txBody>
          <a:bodyPr/>
          <a:lstStyle/>
          <a:p>
            <a:r>
              <a:rPr lang="es-ES" sz="3200" b="1" dirty="0"/>
              <a:t>Polimorfismo - Tipos</a:t>
            </a:r>
          </a:p>
        </p:txBody>
      </p:sp>
      <p:graphicFrame>
        <p:nvGraphicFramePr>
          <p:cNvPr id="5" name="Diagrama 4">
            <a:extLst>
              <a:ext uri="{FF2B5EF4-FFF2-40B4-BE49-F238E27FC236}">
                <a16:creationId xmlns:a16="http://schemas.microsoft.com/office/drawing/2014/main" id="{67095CFE-0F14-4ED5-099E-03D32FEAB257}"/>
              </a:ext>
            </a:extLst>
          </p:cNvPr>
          <p:cNvGraphicFramePr/>
          <p:nvPr>
            <p:extLst>
              <p:ext uri="{D42A27DB-BD31-4B8C-83A1-F6EECF244321}">
                <p14:modId xmlns:p14="http://schemas.microsoft.com/office/powerpoint/2010/main" val="2846544062"/>
              </p:ext>
            </p:extLst>
          </p:nvPr>
        </p:nvGraphicFramePr>
        <p:xfrm>
          <a:off x="529589" y="1057276"/>
          <a:ext cx="11500486" cy="564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342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id="{0C70EC85-376F-C141-1C55-F1F6C0B364B0}"/>
              </a:ext>
            </a:extLst>
          </p:cNvPr>
          <p:cNvGraphicFramePr/>
          <p:nvPr>
            <p:extLst>
              <p:ext uri="{D42A27DB-BD31-4B8C-83A1-F6EECF244321}">
                <p14:modId xmlns:p14="http://schemas.microsoft.com/office/powerpoint/2010/main" val="905437025"/>
              </p:ext>
            </p:extLst>
          </p:nvPr>
        </p:nvGraphicFramePr>
        <p:xfrm>
          <a:off x="633186" y="1733627"/>
          <a:ext cx="10720614" cy="424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ítulo 2">
            <a:extLst>
              <a:ext uri="{FF2B5EF4-FFF2-40B4-BE49-F238E27FC236}">
                <a16:creationId xmlns:a16="http://schemas.microsoft.com/office/drawing/2014/main" id="{41D70323-F15E-9E52-CFF3-D8054C82278C}"/>
              </a:ext>
            </a:extLst>
          </p:cNvPr>
          <p:cNvSpPr>
            <a:spLocks noGrp="1"/>
          </p:cNvSpPr>
          <p:nvPr>
            <p:ph type="title"/>
          </p:nvPr>
        </p:nvSpPr>
        <p:spPr/>
        <p:txBody>
          <a:bodyPr/>
          <a:lstStyle/>
          <a:p>
            <a:r>
              <a:rPr lang="es-ES" sz="3200" b="1" dirty="0"/>
              <a:t>Modularidad</a:t>
            </a:r>
          </a:p>
        </p:txBody>
      </p:sp>
    </p:spTree>
    <p:extLst>
      <p:ext uri="{BB962C8B-B14F-4D97-AF65-F5344CB8AC3E}">
        <p14:creationId xmlns:p14="http://schemas.microsoft.com/office/powerpoint/2010/main" val="2010192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id="{0C70EC85-376F-C141-1C55-F1F6C0B364B0}"/>
              </a:ext>
            </a:extLst>
          </p:cNvPr>
          <p:cNvGraphicFramePr/>
          <p:nvPr>
            <p:extLst>
              <p:ext uri="{D42A27DB-BD31-4B8C-83A1-F6EECF244321}">
                <p14:modId xmlns:p14="http://schemas.microsoft.com/office/powerpoint/2010/main" val="1338727867"/>
              </p:ext>
            </p:extLst>
          </p:nvPr>
        </p:nvGraphicFramePr>
        <p:xfrm>
          <a:off x="633186" y="1733627"/>
          <a:ext cx="10720614" cy="424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ítulo 2">
            <a:extLst>
              <a:ext uri="{FF2B5EF4-FFF2-40B4-BE49-F238E27FC236}">
                <a16:creationId xmlns:a16="http://schemas.microsoft.com/office/drawing/2014/main" id="{41D70323-F15E-9E52-CFF3-D8054C82278C}"/>
              </a:ext>
            </a:extLst>
          </p:cNvPr>
          <p:cNvSpPr>
            <a:spLocks noGrp="1"/>
          </p:cNvSpPr>
          <p:nvPr>
            <p:ph type="title"/>
          </p:nvPr>
        </p:nvSpPr>
        <p:spPr/>
        <p:txBody>
          <a:bodyPr/>
          <a:lstStyle/>
          <a:p>
            <a:r>
              <a:rPr lang="es-ES" sz="3200" b="1" dirty="0"/>
              <a:t>Principio de ocultación </a:t>
            </a:r>
          </a:p>
        </p:txBody>
      </p:sp>
    </p:spTree>
    <p:extLst>
      <p:ext uri="{BB962C8B-B14F-4D97-AF65-F5344CB8AC3E}">
        <p14:creationId xmlns:p14="http://schemas.microsoft.com/office/powerpoint/2010/main" val="3191138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id="{0C70EC85-376F-C141-1C55-F1F6C0B364B0}"/>
              </a:ext>
            </a:extLst>
          </p:cNvPr>
          <p:cNvGraphicFramePr/>
          <p:nvPr>
            <p:extLst>
              <p:ext uri="{D42A27DB-BD31-4B8C-83A1-F6EECF244321}">
                <p14:modId xmlns:p14="http://schemas.microsoft.com/office/powerpoint/2010/main" val="2972029758"/>
              </p:ext>
            </p:extLst>
          </p:nvPr>
        </p:nvGraphicFramePr>
        <p:xfrm>
          <a:off x="633186" y="1733627"/>
          <a:ext cx="10720614" cy="424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ítulo 2">
            <a:extLst>
              <a:ext uri="{FF2B5EF4-FFF2-40B4-BE49-F238E27FC236}">
                <a16:creationId xmlns:a16="http://schemas.microsoft.com/office/drawing/2014/main" id="{41D70323-F15E-9E52-CFF3-D8054C82278C}"/>
              </a:ext>
            </a:extLst>
          </p:cNvPr>
          <p:cNvSpPr>
            <a:spLocks noGrp="1"/>
          </p:cNvSpPr>
          <p:nvPr>
            <p:ph type="title"/>
          </p:nvPr>
        </p:nvSpPr>
        <p:spPr/>
        <p:txBody>
          <a:bodyPr/>
          <a:lstStyle/>
          <a:p>
            <a:r>
              <a:rPr lang="es-ES" sz="3200" b="1" dirty="0"/>
              <a:t>Recolección de basura o </a:t>
            </a:r>
            <a:r>
              <a:rPr lang="es-ES" sz="3200" b="1" dirty="0" err="1"/>
              <a:t>garbage</a:t>
            </a:r>
            <a:r>
              <a:rPr lang="es-ES" sz="3200" b="1" dirty="0"/>
              <a:t> </a:t>
            </a:r>
            <a:r>
              <a:rPr lang="es-ES" sz="3200" b="1" dirty="0" err="1"/>
              <a:t>collector</a:t>
            </a:r>
            <a:endParaRPr lang="es-ES" sz="3200" b="1" dirty="0"/>
          </a:p>
        </p:txBody>
      </p:sp>
    </p:spTree>
    <p:extLst>
      <p:ext uri="{BB962C8B-B14F-4D97-AF65-F5344CB8AC3E}">
        <p14:creationId xmlns:p14="http://schemas.microsoft.com/office/powerpoint/2010/main" val="128340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t>Programación Orientada a Objetos</a:t>
            </a:r>
            <a:endParaRPr lang="es" sz="3200" b="1" dirty="0"/>
          </a:p>
        </p:txBody>
      </p:sp>
      <p:pic>
        <p:nvPicPr>
          <p:cNvPr id="27" name="Marcador de contenido 79" descr="Libro abierto">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graphicFrame>
        <p:nvGraphicFramePr>
          <p:cNvPr id="2" name="Diagrama 1">
            <a:extLst>
              <a:ext uri="{FF2B5EF4-FFF2-40B4-BE49-F238E27FC236}">
                <a16:creationId xmlns:a16="http://schemas.microsoft.com/office/drawing/2014/main" id="{9819555E-5DE5-CCA7-1449-6BC7EA1D33D2}"/>
              </a:ext>
            </a:extLst>
          </p:cNvPr>
          <p:cNvGraphicFramePr/>
          <p:nvPr>
            <p:extLst>
              <p:ext uri="{D42A27DB-BD31-4B8C-83A1-F6EECF244321}">
                <p14:modId xmlns:p14="http://schemas.microsoft.com/office/powerpoint/2010/main" val="804907117"/>
              </p:ext>
            </p:extLst>
          </p:nvPr>
        </p:nvGraphicFramePr>
        <p:xfrm>
          <a:off x="1562100" y="1228299"/>
          <a:ext cx="9274222" cy="47534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457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descr="Libro abierto">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3">
            <a:extLst>
              <a:ext uri="{28A0092B-C50C-407E-A947-70E740481C1C}">
                <a14:useLocalDpi xmlns:a14="http://schemas.microsoft.com/office/drawing/2010/main"/>
              </a:ext>
            </a:extLst>
          </a:blip>
          <a:srcRect/>
          <a:stretch>
            <a:fillRect/>
          </a:stretch>
        </p:blipFill>
        <p:spPr/>
      </p:pic>
      <p:graphicFrame>
        <p:nvGraphicFramePr>
          <p:cNvPr id="2" name="Diagrama 1">
            <a:extLst>
              <a:ext uri="{FF2B5EF4-FFF2-40B4-BE49-F238E27FC236}">
                <a16:creationId xmlns:a16="http://schemas.microsoft.com/office/drawing/2014/main" id="{49EDDD2B-3ACF-D489-776E-11B58C1AB7F9}"/>
              </a:ext>
            </a:extLst>
          </p:cNvPr>
          <p:cNvGraphicFramePr/>
          <p:nvPr>
            <p:extLst>
              <p:ext uri="{D42A27DB-BD31-4B8C-83A1-F6EECF244321}">
                <p14:modId xmlns:p14="http://schemas.microsoft.com/office/powerpoint/2010/main" val="688845951"/>
              </p:ext>
            </p:extLst>
          </p:nvPr>
        </p:nvGraphicFramePr>
        <p:xfrm>
          <a:off x="0" y="0"/>
          <a:ext cx="12192000" cy="6863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sz="3200" b="1" dirty="0">
                <a:solidFill>
                  <a:schemeClr val="tx1"/>
                </a:solidFill>
              </a:rPr>
              <a:t>El paradigma OO cambia… </a:t>
            </a:r>
            <a:br>
              <a:rPr lang="es-ES" dirty="0"/>
            </a:br>
            <a:endParaRPr lang="es-ES" dirty="0"/>
          </a:p>
        </p:txBody>
      </p:sp>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9" name="Marcador de número de diapositiva 5" descr="Número de diapositiva">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30</a:t>
            </a:fld>
            <a:endParaRPr lang="es-ES" sz="1200">
              <a:solidFill>
                <a:schemeClr val="bg1"/>
              </a:solidFill>
            </a:endParaRPr>
          </a:p>
        </p:txBody>
      </p:sp>
    </p:spTree>
    <p:extLst>
      <p:ext uri="{BB962C8B-B14F-4D97-AF65-F5344CB8AC3E}">
        <p14:creationId xmlns:p14="http://schemas.microsoft.com/office/powerpoint/2010/main" val="3191014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Un grupo de personas sentados alrededor de una mesa de madera&#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1" y="0"/>
            <a:ext cx="12192000" cy="6858000"/>
          </a:xfrm>
        </p:spPr>
      </p:pic>
      <p:sp>
        <p:nvSpPr>
          <p:cNvPr id="52" name="Rectángulo 51">
            <a:extLst>
              <a:ext uri="{FF2B5EF4-FFF2-40B4-BE49-F238E27FC236}">
                <a16:creationId xmlns:a16="http://schemas.microsoft.com/office/drawing/2014/main" id="{31664CF3-C0D1-4769-8E59-8694AF07951A}"/>
              </a:ext>
              <a:ext uri="{C183D7F6-B498-43B3-948B-1728B52AA6E4}">
                <adec:decorative xmlns:adec="http://schemas.microsoft.com/office/drawing/2017/decorative" val="1"/>
              </a:ext>
            </a:extLst>
          </p:cNvPr>
          <p:cNvSpPr/>
          <p:nvPr/>
        </p:nvSpPr>
        <p:spPr>
          <a:xfrm>
            <a:off x="0" y="0"/>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69" y="0"/>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graphicFrame>
        <p:nvGraphicFramePr>
          <p:cNvPr id="23" name="Diagrama 22">
            <a:extLst>
              <a:ext uri="{FF2B5EF4-FFF2-40B4-BE49-F238E27FC236}">
                <a16:creationId xmlns:a16="http://schemas.microsoft.com/office/drawing/2014/main" id="{0F0C355E-A445-25E7-3D1E-87F78475CD6E}"/>
              </a:ext>
            </a:extLst>
          </p:cNvPr>
          <p:cNvGraphicFramePr/>
          <p:nvPr>
            <p:extLst>
              <p:ext uri="{D42A27DB-BD31-4B8C-83A1-F6EECF244321}">
                <p14:modId xmlns:p14="http://schemas.microsoft.com/office/powerpoint/2010/main" val="620348182"/>
              </p:ext>
            </p:extLst>
          </p:nvPr>
        </p:nvGraphicFramePr>
        <p:xfrm>
          <a:off x="691080" y="2142271"/>
          <a:ext cx="10964108" cy="41582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Título 3" descr="Título">
            <a:extLst>
              <a:ext uri="{FF2B5EF4-FFF2-40B4-BE49-F238E27FC236}">
                <a16:creationId xmlns:a16="http://schemas.microsoft.com/office/drawing/2014/main" id="{9B7C5B35-8ACC-C824-6A9C-1E911F12F8DA}"/>
              </a:ext>
            </a:extLst>
          </p:cNvPr>
          <p:cNvSpPr txBox="1">
            <a:spLocks/>
          </p:cNvSpPr>
          <p:nvPr/>
        </p:nvSpPr>
        <p:spPr>
          <a:xfrm>
            <a:off x="633186" y="557439"/>
            <a:ext cx="10206264" cy="830997"/>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lang="en-GB" sz="4400" b="0" kern="1200" dirty="0">
                <a:solidFill>
                  <a:schemeClr val="bg1"/>
                </a:solidFill>
                <a:latin typeface="+mj-lt"/>
                <a:ea typeface="+mj-ea"/>
                <a:cs typeface="+mj-cs"/>
              </a:defRPr>
            </a:lvl1pPr>
          </a:lstStyle>
          <a:p>
            <a:r>
              <a:rPr lang="es-ES" sz="3200" b="1" dirty="0"/>
              <a:t>El paradigma OO</a:t>
            </a:r>
            <a:br>
              <a:rPr lang="es-ES" dirty="0"/>
            </a:br>
            <a:endParaRPr lang="es-ES" dirty="0"/>
          </a:p>
        </p:txBody>
      </p:sp>
    </p:spTree>
    <p:extLst>
      <p:ext uri="{BB962C8B-B14F-4D97-AF65-F5344CB8AC3E}">
        <p14:creationId xmlns:p14="http://schemas.microsoft.com/office/powerpoint/2010/main" val="2674200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personas riéndose frente a la pantalla de un portátil">
            <a:extLst>
              <a:ext uri="{FF2B5EF4-FFF2-40B4-BE49-F238E27FC236}">
                <a16:creationId xmlns:a16="http://schemas.microsoft.com/office/drawing/2014/main" id="{9402120B-1989-41A6-9ED1-21A56316A60D}"/>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1" y="0"/>
            <a:ext cx="11245755" cy="6858000"/>
          </a:xfrm>
        </p:spPr>
      </p:pic>
      <p:pic>
        <p:nvPicPr>
          <p:cNvPr id="5" name="Marcador de posición de imagen 4" descr="People doing teamwork illustration">
            <a:extLst>
              <a:ext uri="{FF2B5EF4-FFF2-40B4-BE49-F238E27FC236}">
                <a16:creationId xmlns:a16="http://schemas.microsoft.com/office/drawing/2014/main" id="{BD0958B7-E663-4510-9C53-EE09FEEB7365}"/>
              </a:ext>
            </a:extLst>
          </p:cNvPr>
          <p:cNvPicPr>
            <a:picLocks noGrp="1" noChangeAspect="1"/>
          </p:cNvPicPr>
          <p:nvPr>
            <p:ph type="pic" sz="quarter" idx="13"/>
          </p:nvPr>
        </p:nvPicPr>
        <p:blipFill>
          <a:blip r:embed="rId4"/>
          <a:srcRect/>
          <a:stretch/>
        </p:blipFill>
        <p:spPr>
          <a:xfrm>
            <a:off x="7692572" y="0"/>
            <a:ext cx="4499428" cy="6858000"/>
          </a:xfrm>
        </p:spPr>
      </p:pic>
      <p:grpSp>
        <p:nvGrpSpPr>
          <p:cNvPr id="9" name="Grupo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1992573"/>
            <a:ext cx="11245754" cy="4363187"/>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3" name="Título 32" descr="título">
            <a:extLst>
              <a:ext uri="{FF2B5EF4-FFF2-40B4-BE49-F238E27FC236}">
                <a16:creationId xmlns:a16="http://schemas.microsoft.com/office/drawing/2014/main" id="{18CDD97B-6E25-4FB4-B239-493E54AA0830}"/>
              </a:ext>
            </a:extLst>
          </p:cNvPr>
          <p:cNvSpPr>
            <a:spLocks noGrp="1"/>
          </p:cNvSpPr>
          <p:nvPr>
            <p:ph type="title"/>
          </p:nvPr>
        </p:nvSpPr>
        <p:spPr>
          <a:xfrm>
            <a:off x="394733" y="2222538"/>
            <a:ext cx="5005614" cy="822960"/>
          </a:xfrm>
        </p:spPr>
        <p:txBody>
          <a:bodyPr rtlCol="0"/>
          <a:lstStyle/>
          <a:p>
            <a:pPr rtl="0"/>
            <a:r>
              <a:rPr lang="es-ES" altLang="en-US" sz="3200" b="1" dirty="0">
                <a:solidFill>
                  <a:schemeClr val="bg1"/>
                </a:solidFill>
              </a:rPr>
              <a:t>Programación con objetos</a:t>
            </a:r>
            <a:endParaRPr lang="es-ES" sz="3200" b="1" dirty="0">
              <a:solidFill>
                <a:schemeClr val="bg1"/>
              </a:solidFill>
            </a:endParaRPr>
          </a:p>
        </p:txBody>
      </p:sp>
      <p:sp>
        <p:nvSpPr>
          <p:cNvPr id="34" name="Marcador de texto 33" descr="contenido">
            <a:extLst>
              <a:ext uri="{FF2B5EF4-FFF2-40B4-BE49-F238E27FC236}">
                <a16:creationId xmlns:a16="http://schemas.microsoft.com/office/drawing/2014/main" id="{859D862E-AE8E-482F-9E23-3C096FF03E54}"/>
              </a:ext>
            </a:extLst>
          </p:cNvPr>
          <p:cNvSpPr>
            <a:spLocks noGrp="1"/>
          </p:cNvSpPr>
          <p:nvPr>
            <p:ph type="body" sz="quarter" idx="11"/>
          </p:nvPr>
        </p:nvSpPr>
        <p:spPr>
          <a:xfrm>
            <a:off x="394733" y="3045498"/>
            <a:ext cx="9854736" cy="3007449"/>
          </a:xfrm>
        </p:spPr>
        <p:txBody>
          <a:bodyPr rtlCol="0"/>
          <a:lstStyle/>
          <a:p>
            <a:r>
              <a:rPr lang="es-ES" altLang="en-US" sz="2800" dirty="0">
                <a:solidFill>
                  <a:schemeClr val="bg1"/>
                </a:solidFill>
              </a:rPr>
              <a:t>En un lenguaje O.O. los programas se construyen: </a:t>
            </a:r>
          </a:p>
          <a:p>
            <a:r>
              <a:rPr lang="es-ES" altLang="en-US" sz="2800" dirty="0">
                <a:solidFill>
                  <a:schemeClr val="bg1"/>
                </a:solidFill>
              </a:rPr>
              <a:t>Construyendo clases. </a:t>
            </a:r>
          </a:p>
          <a:p>
            <a:r>
              <a:rPr lang="es-ES" altLang="en-US" sz="2800" dirty="0" err="1">
                <a:solidFill>
                  <a:schemeClr val="bg1"/>
                </a:solidFill>
              </a:rPr>
              <a:t>Deﬁniendo</a:t>
            </a:r>
            <a:r>
              <a:rPr lang="es-ES" altLang="en-US" sz="2800" dirty="0">
                <a:solidFill>
                  <a:schemeClr val="bg1"/>
                </a:solidFill>
              </a:rPr>
              <a:t> objetos a partir de las clases.</a:t>
            </a:r>
          </a:p>
          <a:p>
            <a:r>
              <a:rPr lang="es-ES" altLang="en-US" sz="2800" dirty="0" err="1">
                <a:solidFill>
                  <a:schemeClr val="bg1"/>
                </a:solidFill>
              </a:rPr>
              <a:t>Deﬁniendo</a:t>
            </a:r>
            <a:r>
              <a:rPr lang="es-ES" altLang="en-US" sz="2800" dirty="0">
                <a:solidFill>
                  <a:schemeClr val="bg1"/>
                </a:solidFill>
              </a:rPr>
              <a:t> relaciones entre esos objetos. </a:t>
            </a:r>
          </a:p>
          <a:p>
            <a:r>
              <a:rPr lang="es-ES" altLang="en-US" sz="2800" dirty="0">
                <a:solidFill>
                  <a:schemeClr val="bg1"/>
                </a:solidFill>
              </a:rPr>
              <a:t>Programando el intercambio de mensajes entre esos objetos.</a:t>
            </a:r>
          </a:p>
        </p:txBody>
      </p:sp>
      <p:sp>
        <p:nvSpPr>
          <p:cNvPr id="14" name="Rectángulo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 name="Marcador de número de diapositiva 5" descr="número de diapositiva">
            <a:extLst>
              <a:ext uri="{FF2B5EF4-FFF2-40B4-BE49-F238E27FC236}">
                <a16:creationId xmlns:a16="http://schemas.microsoft.com/office/drawing/2014/main" id="{B7F99E8F-CFBF-4A36-93EC-B66007DF4F2C}"/>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32</a:t>
            </a:fld>
            <a:endParaRPr lang="es-ES" sz="1200">
              <a:solidFill>
                <a:schemeClr val="bg1"/>
              </a:solidFill>
            </a:endParaRPr>
          </a:p>
        </p:txBody>
      </p:sp>
    </p:spTree>
    <p:extLst>
      <p:ext uri="{BB962C8B-B14F-4D97-AF65-F5344CB8AC3E}">
        <p14:creationId xmlns:p14="http://schemas.microsoft.com/office/powerpoint/2010/main" val="202202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descr="grupo de alumnos en una mesa estudiando en la biblioteca">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cstate="email">
            <a:alphaModFix amt="54000"/>
            <a:extLst>
              <a:ext uri="{BEBA8EAE-BF5A-486C-A8C5-ECC9F3942E4B}">
                <a14:imgProps xmlns:a14="http://schemas.microsoft.com/office/drawing/2010/main">
                  <a14:imgLayer r:embed="rId4">
                    <a14:imgEffect>
                      <a14:sharpenSoften amount="-5000"/>
                    </a14:imgEffect>
                    <a14:imgEffect>
                      <a14:colorTemperature colorTemp="9500"/>
                    </a14:imgEffect>
                    <a14:imgEffect>
                      <a14:saturation sat="20000"/>
                    </a14:imgEffect>
                    <a14:imgEffect>
                      <a14:brightnessContrast bright="-2000" contrast="-39000"/>
                    </a14:imgEffect>
                  </a14:imgLayer>
                </a14:imgProps>
              </a:ext>
              <a:ext uri="{28A0092B-C50C-407E-A947-70E740481C1C}">
                <a14:useLocalDpi xmlns:a14="http://schemas.microsoft.com/office/drawing/2010/main"/>
              </a:ext>
            </a:extLst>
          </a:blip>
          <a:srcRect/>
          <a:stretch/>
        </p:blipFill>
        <p:spPr/>
      </p:pic>
      <p:grpSp>
        <p:nvGrpSpPr>
          <p:cNvPr id="3" name="Grupo 2">
            <a:extLst>
              <a:ext uri="{FF2B5EF4-FFF2-40B4-BE49-F238E27FC236}">
                <a16:creationId xmlns:a16="http://schemas.microsoft.com/office/drawing/2014/main" id="{B96D2D9B-E0B9-499F-9404-108DB59E4502}"/>
              </a:ext>
              <a:ext uri="{C183D7F6-B498-43B3-948B-1728B52AA6E4}">
                <adec:decorative xmlns:adec="http://schemas.microsoft.com/office/drawing/2017/decorative" val="1"/>
              </a:ext>
            </a:extLst>
          </p:cNvPr>
          <p:cNvGrpSpPr/>
          <p:nvPr/>
        </p:nvGrpSpPr>
        <p:grpSpPr>
          <a:xfrm>
            <a:off x="0" y="0"/>
            <a:ext cx="9239534"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descr="título">
            <a:extLst>
              <a:ext uri="{FF2B5EF4-FFF2-40B4-BE49-F238E27FC236}">
                <a16:creationId xmlns:a16="http://schemas.microsoft.com/office/drawing/2014/main" id="{9284195F-D106-45D8-ABAA-959FA68948B0}"/>
              </a:ext>
            </a:extLst>
          </p:cNvPr>
          <p:cNvSpPr>
            <a:spLocks noGrp="1"/>
          </p:cNvSpPr>
          <p:nvPr>
            <p:ph type="ctrTitle"/>
          </p:nvPr>
        </p:nvSpPr>
        <p:spPr>
          <a:xfrm>
            <a:off x="316020" y="602060"/>
            <a:ext cx="5330038" cy="2634273"/>
          </a:xfrm>
        </p:spPr>
        <p:txBody>
          <a:bodyPr rtlCol="0"/>
          <a:lstStyle/>
          <a:p>
            <a:pPr rtl="0"/>
            <a:r>
              <a:rPr lang="es-ES" b="1" dirty="0"/>
              <a:t>Clase</a:t>
            </a:r>
          </a:p>
        </p:txBody>
      </p:sp>
      <p:sp>
        <p:nvSpPr>
          <p:cNvPr id="12" name="Subtítulo 11" descr="subtítulo">
            <a:extLst>
              <a:ext uri="{FF2B5EF4-FFF2-40B4-BE49-F238E27FC236}">
                <a16:creationId xmlns:a16="http://schemas.microsoft.com/office/drawing/2014/main" id="{A6AB5563-AD44-4883-8D3E-93E27EEDAA40}"/>
              </a:ext>
            </a:extLst>
          </p:cNvPr>
          <p:cNvSpPr>
            <a:spLocks noGrp="1"/>
          </p:cNvSpPr>
          <p:nvPr>
            <p:ph type="subTitle" idx="1"/>
          </p:nvPr>
        </p:nvSpPr>
        <p:spPr>
          <a:xfrm>
            <a:off x="453179" y="3621668"/>
            <a:ext cx="11120122" cy="2753731"/>
          </a:xfrm>
        </p:spPr>
        <p:txBody>
          <a:bodyPr rtlCol="0"/>
          <a:lstStyle/>
          <a:p>
            <a:r>
              <a:rPr lang="es-ES" altLang="en-US" sz="3200" dirty="0"/>
              <a:t>Una clase representa al conjunto de objetos que comparten una estructura y un comportamiento comunes. </a:t>
            </a:r>
          </a:p>
          <a:p>
            <a:r>
              <a:rPr lang="es-ES" altLang="en-US" sz="3200" dirty="0"/>
              <a:t>“Esencia” de un objeto: abstracción de los atributos (características), operaciones, relaciones y semántica comunes a un conjunto de objetos.</a:t>
            </a:r>
          </a:p>
          <a:p>
            <a:endParaRPr lang="es-ES" altLang="en-US" dirty="0"/>
          </a:p>
          <a:p>
            <a:endParaRPr lang="es-ES" altLang="en-US" dirty="0"/>
          </a:p>
        </p:txBody>
      </p:sp>
    </p:spTree>
    <p:extLst>
      <p:ext uri="{BB962C8B-B14F-4D97-AF65-F5344CB8AC3E}">
        <p14:creationId xmlns:p14="http://schemas.microsoft.com/office/powerpoint/2010/main" val="236657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 sz="3200" b="1" dirty="0"/>
              <a:t>Clase</a:t>
            </a:r>
          </a:p>
        </p:txBody>
      </p:sp>
      <p:pic>
        <p:nvPicPr>
          <p:cNvPr id="27" name="Marcador de contenido 79" descr="Libro abierto">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sp>
        <p:nvSpPr>
          <p:cNvPr id="16" name="Marcador de texto 15" descr="contenido de la diapositiva">
            <a:extLst>
              <a:ext uri="{FF2B5EF4-FFF2-40B4-BE49-F238E27FC236}">
                <a16:creationId xmlns:a16="http://schemas.microsoft.com/office/drawing/2014/main" id="{5336101E-D654-46D8-A983-BF46C5D86583}"/>
              </a:ext>
            </a:extLst>
          </p:cNvPr>
          <p:cNvSpPr>
            <a:spLocks noGrp="1"/>
          </p:cNvSpPr>
          <p:nvPr>
            <p:ph type="body" sz="quarter" idx="11"/>
          </p:nvPr>
        </p:nvSpPr>
        <p:spPr/>
        <p:txBody>
          <a:bodyPr rtlCol="0"/>
          <a:lstStyle/>
          <a:p>
            <a:pPr marL="0" indent="0">
              <a:buNone/>
            </a:pPr>
            <a:r>
              <a:rPr lang="es-ES" altLang="en-US" sz="3200" b="1" dirty="0"/>
              <a:t>Identificador de Clase</a:t>
            </a:r>
            <a:r>
              <a:rPr lang="es-ES" altLang="en-US" sz="3200" dirty="0"/>
              <a:t>: nombre </a:t>
            </a:r>
          </a:p>
          <a:p>
            <a:pPr marL="0" indent="0">
              <a:buNone/>
            </a:pPr>
            <a:r>
              <a:rPr lang="es-ES" altLang="en-US" sz="2800" b="1" dirty="0"/>
              <a:t>¿Qué características tienen las siguientes clases de objetos?</a:t>
            </a:r>
          </a:p>
          <a:p>
            <a:pPr marL="0" indent="0">
              <a:buNone/>
            </a:pPr>
            <a:r>
              <a:rPr lang="es-ES" altLang="en-US" sz="2800" dirty="0"/>
              <a:t>A cada una de estas características se le llama </a:t>
            </a:r>
            <a:r>
              <a:rPr lang="es-ES" altLang="en-US" sz="2800" b="1" dirty="0"/>
              <a:t>atributo</a:t>
            </a:r>
          </a:p>
          <a:p>
            <a:pPr marL="0" indent="0">
              <a:buNone/>
            </a:pPr>
            <a:r>
              <a:rPr lang="es-ES" altLang="en-US" sz="3200" b="1" dirty="0"/>
              <a:t>Propiedades,</a:t>
            </a:r>
            <a:r>
              <a:rPr lang="es-ES" altLang="en-US" sz="3200" dirty="0"/>
              <a:t> </a:t>
            </a:r>
            <a:r>
              <a:rPr lang="es-ES" altLang="en-US" sz="3200" b="1" dirty="0"/>
              <a:t>atributos</a:t>
            </a:r>
            <a:r>
              <a:rPr lang="es-ES" altLang="en-US" sz="3200" dirty="0"/>
              <a:t> o </a:t>
            </a:r>
            <a:r>
              <a:rPr lang="es-ES" altLang="en-US" sz="3200" b="1" dirty="0"/>
              <a:t>variables</a:t>
            </a:r>
            <a:r>
              <a:rPr lang="es-ES" altLang="en-US" sz="3200" dirty="0"/>
              <a:t>: datos necesarios para describir los objetos ( instancias ) creados a partir de la clase.</a:t>
            </a:r>
          </a:p>
          <a:p>
            <a:pPr marL="0" indent="0">
              <a:buNone/>
            </a:pPr>
            <a:r>
              <a:rPr lang="es-ES" altLang="en-US" sz="3200" dirty="0"/>
              <a:t>La combinación de sus valores determina el </a:t>
            </a:r>
            <a:r>
              <a:rPr lang="es-ES" altLang="en-US" sz="3200" b="1" dirty="0"/>
              <a:t>ESTADO</a:t>
            </a:r>
            <a:r>
              <a:rPr lang="es-ES" altLang="en-US" sz="3200" dirty="0"/>
              <a:t> de un objeto. </a:t>
            </a:r>
            <a:endParaRPr lang="es" sz="3200" dirty="0"/>
          </a:p>
        </p:txBody>
      </p:sp>
    </p:spTree>
    <p:extLst>
      <p:ext uri="{BB962C8B-B14F-4D97-AF65-F5344CB8AC3E}">
        <p14:creationId xmlns:p14="http://schemas.microsoft.com/office/powerpoint/2010/main" val="1743997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 sz="3200" b="1" dirty="0"/>
              <a:t>Clase</a:t>
            </a:r>
          </a:p>
        </p:txBody>
      </p:sp>
      <p:sp>
        <p:nvSpPr>
          <p:cNvPr id="16" name="Marcador de texto 15" descr="contenido de la diapositiva">
            <a:extLst>
              <a:ext uri="{FF2B5EF4-FFF2-40B4-BE49-F238E27FC236}">
                <a16:creationId xmlns:a16="http://schemas.microsoft.com/office/drawing/2014/main" id="{5336101E-D654-46D8-A983-BF46C5D86583}"/>
              </a:ext>
            </a:extLst>
          </p:cNvPr>
          <p:cNvSpPr>
            <a:spLocks noGrp="1"/>
          </p:cNvSpPr>
          <p:nvPr>
            <p:ph type="body" sz="quarter" idx="11"/>
          </p:nvPr>
        </p:nvSpPr>
        <p:spPr>
          <a:xfrm>
            <a:off x="409741" y="1637732"/>
            <a:ext cx="8044558" cy="5012709"/>
          </a:xfrm>
        </p:spPr>
        <p:txBody>
          <a:bodyPr rtlCol="0"/>
          <a:lstStyle/>
          <a:p>
            <a:pPr marL="0" indent="0">
              <a:buNone/>
            </a:pPr>
            <a:r>
              <a:rPr lang="es-ES" altLang="en-US" sz="2800" dirty="0"/>
              <a:t>¿Qué operaciones podemos realizar con las siguientes clases de objetos?</a:t>
            </a:r>
          </a:p>
          <a:p>
            <a:pPr marL="0" indent="0">
              <a:buNone/>
            </a:pPr>
            <a:r>
              <a:rPr lang="es-ES" altLang="en-US" sz="2800" dirty="0"/>
              <a:t>A cada una de estas operaciones se le llama </a:t>
            </a:r>
            <a:r>
              <a:rPr lang="es-ES" altLang="en-US" sz="2800" b="1" dirty="0"/>
              <a:t>métodos</a:t>
            </a:r>
            <a:r>
              <a:rPr lang="es-ES" altLang="en-US" sz="2800" dirty="0"/>
              <a:t>.</a:t>
            </a:r>
          </a:p>
          <a:p>
            <a:pPr marL="0" indent="0">
              <a:buNone/>
            </a:pPr>
            <a:r>
              <a:rPr lang="es-ES" altLang="en-US" sz="3200" b="1" dirty="0"/>
              <a:t>Métodos</a:t>
            </a:r>
            <a:r>
              <a:rPr lang="es-ES" altLang="en-US" sz="3200" dirty="0"/>
              <a:t>, </a:t>
            </a:r>
            <a:r>
              <a:rPr lang="es-ES" altLang="en-US" sz="3200" b="1" dirty="0">
                <a:sym typeface="+mn-ea"/>
              </a:rPr>
              <a:t>servicios</a:t>
            </a:r>
            <a:r>
              <a:rPr lang="es-ES" altLang="en-US" sz="3200" dirty="0">
                <a:sym typeface="+mn-ea"/>
              </a:rPr>
              <a:t>, </a:t>
            </a:r>
            <a:r>
              <a:rPr lang="es-ES" altLang="en-US" sz="3200" b="1" dirty="0">
                <a:sym typeface="+mn-ea"/>
              </a:rPr>
              <a:t>operaciones</a:t>
            </a:r>
            <a:r>
              <a:rPr lang="es-ES" altLang="en-US" sz="3200" dirty="0"/>
              <a:t>: acciones que un objeto conoce cómo ha de ejecutar.</a:t>
            </a:r>
          </a:p>
          <a:p>
            <a:pPr marL="0" indent="0">
              <a:buNone/>
            </a:pPr>
            <a:r>
              <a:rPr lang="es-ES" altLang="en-US" sz="3200" dirty="0"/>
              <a:t> </a:t>
            </a:r>
          </a:p>
          <a:p>
            <a:pPr marL="0" indent="0">
              <a:buNone/>
            </a:pPr>
            <a:r>
              <a:rPr lang="es-ES" altLang="en-US" sz="3200" dirty="0"/>
              <a:t> </a:t>
            </a:r>
          </a:p>
        </p:txBody>
      </p:sp>
      <p:graphicFrame>
        <p:nvGraphicFramePr>
          <p:cNvPr id="3" name="Marcador de posición de contenido 7">
            <a:extLst>
              <a:ext uri="{FF2B5EF4-FFF2-40B4-BE49-F238E27FC236}">
                <a16:creationId xmlns:a16="http://schemas.microsoft.com/office/drawing/2014/main" id="{8F61AC0F-CDBD-CCF4-4656-2F1C60153FC9}"/>
              </a:ext>
            </a:extLst>
          </p:cNvPr>
          <p:cNvGraphicFramePr>
            <a:graphicFrameLocks noChangeAspect="1"/>
          </p:cNvGraphicFramePr>
          <p:nvPr>
            <p:extLst>
              <p:ext uri="{D42A27DB-BD31-4B8C-83A1-F6EECF244321}">
                <p14:modId xmlns:p14="http://schemas.microsoft.com/office/powerpoint/2010/main" val="3133407818"/>
              </p:ext>
            </p:extLst>
          </p:nvPr>
        </p:nvGraphicFramePr>
        <p:xfrm>
          <a:off x="8677744" y="1032827"/>
          <a:ext cx="3104515" cy="4792345"/>
        </p:xfrm>
        <a:graphic>
          <a:graphicData uri="http://schemas.openxmlformats.org/presentationml/2006/ole">
            <mc:AlternateContent xmlns:mc="http://schemas.openxmlformats.org/markup-compatibility/2006">
              <mc:Choice xmlns:v="urn:schemas-microsoft-com:vml" Requires="v">
                <p:oleObj r:id="rId3" imgW="1318260" imgH="2034540" progId="Paint.Picture">
                  <p:embed/>
                </p:oleObj>
              </mc:Choice>
              <mc:Fallback>
                <p:oleObj r:id="rId3" imgW="1318260" imgH="2034540" progId="Paint.Picture">
                  <p:embed/>
                  <p:pic>
                    <p:nvPicPr>
                      <p:cNvPr id="8" name="Marcador de posición de contenido 7"/>
                      <p:cNvPicPr/>
                      <p:nvPr/>
                    </p:nvPicPr>
                    <p:blipFill>
                      <a:blip r:embed="rId4"/>
                      <a:stretch>
                        <a:fillRect/>
                      </a:stretch>
                    </p:blipFill>
                    <p:spPr>
                      <a:xfrm>
                        <a:off x="8677744" y="1032827"/>
                        <a:ext cx="3104515" cy="4792345"/>
                      </a:xfrm>
                      <a:prstGeom prst="rect">
                        <a:avLst/>
                      </a:prstGeom>
                    </p:spPr>
                  </p:pic>
                </p:oleObj>
              </mc:Fallback>
            </mc:AlternateContent>
          </a:graphicData>
        </a:graphic>
      </p:graphicFrame>
    </p:spTree>
    <p:extLst>
      <p:ext uri="{BB962C8B-B14F-4D97-AF65-F5344CB8AC3E}">
        <p14:creationId xmlns:p14="http://schemas.microsoft.com/office/powerpoint/2010/main" val="1720357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 sz="3200" b="1" dirty="0"/>
              <a:t>Clase</a:t>
            </a:r>
          </a:p>
        </p:txBody>
      </p:sp>
      <p:sp>
        <p:nvSpPr>
          <p:cNvPr id="16" name="Marcador de texto 15" descr="contenido de la diapositiva">
            <a:extLst>
              <a:ext uri="{FF2B5EF4-FFF2-40B4-BE49-F238E27FC236}">
                <a16:creationId xmlns:a16="http://schemas.microsoft.com/office/drawing/2014/main" id="{5336101E-D654-46D8-A983-BF46C5D86583}"/>
              </a:ext>
            </a:extLst>
          </p:cNvPr>
          <p:cNvSpPr>
            <a:spLocks noGrp="1"/>
          </p:cNvSpPr>
          <p:nvPr>
            <p:ph type="body" sz="quarter" idx="11"/>
          </p:nvPr>
        </p:nvSpPr>
        <p:spPr>
          <a:xfrm>
            <a:off x="477671" y="1665024"/>
            <a:ext cx="7601804" cy="5012709"/>
          </a:xfrm>
        </p:spPr>
        <p:txBody>
          <a:bodyPr rtlCol="0"/>
          <a:lstStyle/>
          <a:p>
            <a:pPr marL="0" indent="0">
              <a:buNone/>
            </a:pPr>
            <a:r>
              <a:rPr lang="es-ES" altLang="en-US" sz="3200" dirty="0"/>
              <a:t> Una clase es una </a:t>
            </a:r>
            <a:r>
              <a:rPr lang="es-ES" altLang="en-US" sz="3200" b="1" dirty="0"/>
              <a:t>plantill</a:t>
            </a:r>
            <a:r>
              <a:rPr lang="es-ES" altLang="en-US" sz="3200" dirty="0"/>
              <a:t>a que define la forma de un objeto. Especifica los datos y el código que operará en esos datos. </a:t>
            </a:r>
          </a:p>
          <a:p>
            <a:pPr marL="0" indent="0">
              <a:buNone/>
            </a:pPr>
            <a:r>
              <a:rPr lang="es-ES" altLang="en-US" sz="3200" dirty="0"/>
              <a:t> Una clase es esencialmente un conjunto de planes que especifican cómo construir un objeto.</a:t>
            </a:r>
          </a:p>
        </p:txBody>
      </p:sp>
      <p:graphicFrame>
        <p:nvGraphicFramePr>
          <p:cNvPr id="2" name="Marcador de posición de contenido 3">
            <a:extLst>
              <a:ext uri="{FF2B5EF4-FFF2-40B4-BE49-F238E27FC236}">
                <a16:creationId xmlns:a16="http://schemas.microsoft.com/office/drawing/2014/main" id="{B66096D5-08A4-82A4-4F19-F7B5CC58D19D}"/>
              </a:ext>
            </a:extLst>
          </p:cNvPr>
          <p:cNvGraphicFramePr>
            <a:graphicFrameLocks noChangeAspect="1"/>
          </p:cNvGraphicFramePr>
          <p:nvPr>
            <p:extLst>
              <p:ext uri="{D42A27DB-BD31-4B8C-83A1-F6EECF244321}">
                <p14:modId xmlns:p14="http://schemas.microsoft.com/office/powerpoint/2010/main" val="3033916825"/>
              </p:ext>
            </p:extLst>
          </p:nvPr>
        </p:nvGraphicFramePr>
        <p:xfrm>
          <a:off x="8372104" y="1829162"/>
          <a:ext cx="3482161" cy="2347053"/>
        </p:xfrm>
        <a:graphic>
          <a:graphicData uri="http://schemas.openxmlformats.org/presentationml/2006/ole">
            <mc:AlternateContent xmlns:mc="http://schemas.openxmlformats.org/markup-compatibility/2006">
              <mc:Choice xmlns:v="urn:schemas-microsoft-com:vml" Requires="v">
                <p:oleObj r:id="rId3" imgW="1752600" imgH="1181100" progId="Paint.Picture">
                  <p:embed/>
                </p:oleObj>
              </mc:Choice>
              <mc:Fallback>
                <p:oleObj r:id="rId3" imgW="1752600" imgH="1181100" progId="Paint.Picture">
                  <p:embed/>
                  <p:pic>
                    <p:nvPicPr>
                      <p:cNvPr id="4" name="Marcador de posición de contenido 3"/>
                      <p:cNvPicPr/>
                      <p:nvPr/>
                    </p:nvPicPr>
                    <p:blipFill>
                      <a:blip r:embed="rId4"/>
                      <a:stretch>
                        <a:fillRect/>
                      </a:stretch>
                    </p:blipFill>
                    <p:spPr>
                      <a:xfrm>
                        <a:off x="8372104" y="1829162"/>
                        <a:ext cx="3482161" cy="2347053"/>
                      </a:xfrm>
                      <a:prstGeom prst="rect">
                        <a:avLst/>
                      </a:prstGeom>
                    </p:spPr>
                  </p:pic>
                </p:oleObj>
              </mc:Fallback>
            </mc:AlternateContent>
          </a:graphicData>
        </a:graphic>
      </p:graphicFrame>
    </p:spTree>
    <p:extLst>
      <p:ext uri="{BB962C8B-B14F-4D97-AF65-F5344CB8AC3E}">
        <p14:creationId xmlns:p14="http://schemas.microsoft.com/office/powerpoint/2010/main" val="1019649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id="{5FEDC3CB-C6E7-FE34-EAE5-ED62B73E8DC6}"/>
              </a:ext>
            </a:extLst>
          </p:cNvPr>
          <p:cNvGraphicFramePr/>
          <p:nvPr>
            <p:extLst>
              <p:ext uri="{D42A27DB-BD31-4B8C-83A1-F6EECF244321}">
                <p14:modId xmlns:p14="http://schemas.microsoft.com/office/powerpoint/2010/main" val="916279237"/>
              </p:ext>
            </p:extLst>
          </p:nvPr>
        </p:nvGraphicFramePr>
        <p:xfrm>
          <a:off x="368489" y="1187355"/>
          <a:ext cx="11682483" cy="5113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ítulo 2">
            <a:extLst>
              <a:ext uri="{FF2B5EF4-FFF2-40B4-BE49-F238E27FC236}">
                <a16:creationId xmlns:a16="http://schemas.microsoft.com/office/drawing/2014/main" id="{BAF85FE3-DA69-8803-F13B-A1494D6ECEA5}"/>
              </a:ext>
            </a:extLst>
          </p:cNvPr>
          <p:cNvSpPr>
            <a:spLocks noGrp="1"/>
          </p:cNvSpPr>
          <p:nvPr>
            <p:ph type="title"/>
          </p:nvPr>
        </p:nvSpPr>
        <p:spPr/>
        <p:txBody>
          <a:bodyPr/>
          <a:lstStyle/>
          <a:p>
            <a:r>
              <a:rPr lang="es-ES" sz="3200" b="1" dirty="0"/>
              <a:t>Objeto</a:t>
            </a:r>
          </a:p>
        </p:txBody>
      </p:sp>
    </p:spTree>
    <p:extLst>
      <p:ext uri="{BB962C8B-B14F-4D97-AF65-F5344CB8AC3E}">
        <p14:creationId xmlns:p14="http://schemas.microsoft.com/office/powerpoint/2010/main" val="2508858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 sz="3200" b="1" dirty="0"/>
              <a:t>Objeto</a:t>
            </a:r>
          </a:p>
        </p:txBody>
      </p:sp>
      <p:pic>
        <p:nvPicPr>
          <p:cNvPr id="27" name="Marcador de contenido 79" descr="Libro abierto">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sp>
        <p:nvSpPr>
          <p:cNvPr id="16" name="Marcador de texto 15" descr="contenido de la diapositiva">
            <a:extLst>
              <a:ext uri="{FF2B5EF4-FFF2-40B4-BE49-F238E27FC236}">
                <a16:creationId xmlns:a16="http://schemas.microsoft.com/office/drawing/2014/main" id="{5336101E-D654-46D8-A983-BF46C5D86583}"/>
              </a:ext>
            </a:extLst>
          </p:cNvPr>
          <p:cNvSpPr>
            <a:spLocks noGrp="1"/>
          </p:cNvSpPr>
          <p:nvPr>
            <p:ph type="body" sz="quarter" idx="11"/>
          </p:nvPr>
        </p:nvSpPr>
        <p:spPr>
          <a:xfrm>
            <a:off x="1376137" y="1733627"/>
            <a:ext cx="10815863" cy="4248073"/>
          </a:xfrm>
        </p:spPr>
        <p:txBody>
          <a:bodyPr rtlCol="0"/>
          <a:lstStyle/>
          <a:p>
            <a:pPr marL="0" indent="0">
              <a:buNone/>
            </a:pPr>
            <a:r>
              <a:rPr lang="es-ES" altLang="en-US" sz="3200" dirty="0"/>
              <a:t>Un objeto tiene un estado, un comportamiento y una identidad:</a:t>
            </a:r>
          </a:p>
          <a:p>
            <a:r>
              <a:rPr lang="es-ES" altLang="en-US" sz="3200" b="1" dirty="0"/>
              <a:t>Estado</a:t>
            </a:r>
            <a:r>
              <a:rPr lang="es-ES" altLang="en-US" sz="3200" dirty="0"/>
              <a:t>: conjunto de propiedades y valores actuales de esas propiedades. </a:t>
            </a:r>
          </a:p>
          <a:p>
            <a:r>
              <a:rPr lang="es-ES" altLang="en-US" sz="3200" b="1" dirty="0"/>
              <a:t>Comportamiento</a:t>
            </a:r>
            <a:r>
              <a:rPr lang="es-ES" altLang="en-US" sz="3200" dirty="0"/>
              <a:t>: modo en que el objeto actúa y reacciona (cambios de su estado y paso de mensajes). Viene determinado por la clase a la que pertenece el objeto</a:t>
            </a:r>
          </a:p>
          <a:p>
            <a:r>
              <a:rPr lang="es-ES" altLang="en-US" sz="3200" b="1" dirty="0"/>
              <a:t>Identidad</a:t>
            </a:r>
            <a:r>
              <a:rPr lang="es-ES" altLang="en-US" sz="3200" dirty="0"/>
              <a:t>: propiedad que distingue a unos objetos de otros (nombre único de variable).</a:t>
            </a:r>
          </a:p>
        </p:txBody>
      </p:sp>
    </p:spTree>
    <p:extLst>
      <p:ext uri="{BB962C8B-B14F-4D97-AF65-F5344CB8AC3E}">
        <p14:creationId xmlns:p14="http://schemas.microsoft.com/office/powerpoint/2010/main" val="4183529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descr="primer plano de reloj">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5791200" y="0"/>
            <a:ext cx="6400800" cy="6858000"/>
          </a:xfrm>
        </p:spPr>
      </p:pic>
      <p:pic>
        <p:nvPicPr>
          <p:cNvPr id="5" name="Marcador de posición de imagen 4" descr="chica con auriculares, mochila y una pila de libros y carpeta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4" cstate="email">
            <a:extLst>
              <a:ext uri="{28A0092B-C50C-407E-A947-70E740481C1C}">
                <a14:useLocalDpi xmlns:a14="http://schemas.microsoft.com/office/drawing/2010/main"/>
              </a:ext>
            </a:extLst>
          </a:blip>
          <a:srcRect/>
          <a:stretch/>
        </p:blipFill>
        <p:spPr>
          <a:xfrm>
            <a:off x="0" y="0"/>
            <a:ext cx="7233313" cy="6858000"/>
          </a:xfrm>
        </p:spPr>
      </p:pic>
      <p:grpSp>
        <p:nvGrpSpPr>
          <p:cNvPr id="9" name="Grupo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148539"/>
            <a:ext cx="9648967" cy="3207221"/>
            <a:chOff x="0" y="3808320"/>
            <a:chExt cx="7833208" cy="2547440"/>
          </a:xfrm>
        </p:grpSpPr>
        <p:sp>
          <p:nvSpPr>
            <p:cNvPr id="10" name="Forma libre: Forma 9">
              <a:extLst>
                <a:ext uri="{FF2B5EF4-FFF2-40B4-BE49-F238E27FC236}">
                  <a16:creationId xmlns:a16="http://schemas.microsoft.com/office/drawing/2014/main" id="{E531D018-EFA3-4346-AB80-7CE436393D9E}"/>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 uri="{C183D7F6-B498-43B3-948B-1728B52AA6E4}">
                  <adec:decorative xmlns:adec="http://schemas.microsoft.com/office/drawing/2017/decorative" val="1"/>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3" name="Título 32" descr="título">
            <a:extLst>
              <a:ext uri="{FF2B5EF4-FFF2-40B4-BE49-F238E27FC236}">
                <a16:creationId xmlns:a16="http://schemas.microsoft.com/office/drawing/2014/main" id="{18CDD97B-6E25-4FB4-B239-493E54AA0830}"/>
              </a:ext>
            </a:extLst>
          </p:cNvPr>
          <p:cNvSpPr>
            <a:spLocks noGrp="1"/>
          </p:cNvSpPr>
          <p:nvPr>
            <p:ph type="title"/>
          </p:nvPr>
        </p:nvSpPr>
        <p:spPr>
          <a:xfrm>
            <a:off x="785586" y="3429000"/>
            <a:ext cx="5005614" cy="1475428"/>
          </a:xfrm>
        </p:spPr>
        <p:txBody>
          <a:bodyPr rtlCol="0"/>
          <a:lstStyle/>
          <a:p>
            <a:pPr rtl="0"/>
            <a:r>
              <a:rPr lang="es-ES" sz="3200" b="1" dirty="0">
                <a:solidFill>
                  <a:schemeClr val="bg1"/>
                </a:solidFill>
              </a:rPr>
              <a:t>Objeto</a:t>
            </a:r>
          </a:p>
        </p:txBody>
      </p:sp>
      <p:sp>
        <p:nvSpPr>
          <p:cNvPr id="34" name="Marcador de texto 33" descr="contenido de la diapositiva">
            <a:extLst>
              <a:ext uri="{FF2B5EF4-FFF2-40B4-BE49-F238E27FC236}">
                <a16:creationId xmlns:a16="http://schemas.microsoft.com/office/drawing/2014/main" id="{859D862E-AE8E-482F-9E23-3C096FF03E54}"/>
              </a:ext>
            </a:extLst>
          </p:cNvPr>
          <p:cNvSpPr>
            <a:spLocks noGrp="1"/>
          </p:cNvSpPr>
          <p:nvPr>
            <p:ph type="body" sz="quarter" idx="11"/>
          </p:nvPr>
        </p:nvSpPr>
        <p:spPr>
          <a:xfrm>
            <a:off x="785585" y="4681182"/>
            <a:ext cx="7621435" cy="1371765"/>
          </a:xfrm>
        </p:spPr>
        <p:txBody>
          <a:bodyPr rtlCol="0"/>
          <a:lstStyle/>
          <a:p>
            <a:r>
              <a:rPr lang="es-ES" altLang="en-US" sz="2800" dirty="0">
                <a:solidFill>
                  <a:schemeClr val="bg1"/>
                </a:solidFill>
              </a:rPr>
              <a:t>Podemos entender un </a:t>
            </a:r>
            <a:r>
              <a:rPr lang="es-ES" altLang="en-US" sz="2800" b="1" dirty="0">
                <a:solidFill>
                  <a:schemeClr val="bg1"/>
                </a:solidFill>
              </a:rPr>
              <a:t>objeto</a:t>
            </a:r>
            <a:r>
              <a:rPr lang="es-ES" altLang="en-US" sz="2800" dirty="0">
                <a:solidFill>
                  <a:schemeClr val="bg1"/>
                </a:solidFill>
              </a:rPr>
              <a:t> como la representación de una entidad de la vida real con la cual podremos interactuar en el programa.</a:t>
            </a:r>
          </a:p>
        </p:txBody>
      </p:sp>
      <p:sp>
        <p:nvSpPr>
          <p:cNvPr id="14" name="Rectángulo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 name="Marcador de número de diapositiva 5" descr="número de diapositiva">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39</a:t>
            </a:fld>
            <a:endParaRPr lang="es-ES" sz="1200">
              <a:solidFill>
                <a:schemeClr val="bg1"/>
              </a:solidFill>
            </a:endParaRPr>
          </a:p>
        </p:txBody>
      </p:sp>
    </p:spTree>
    <p:extLst>
      <p:ext uri="{BB962C8B-B14F-4D97-AF65-F5344CB8AC3E}">
        <p14:creationId xmlns:p14="http://schemas.microsoft.com/office/powerpoint/2010/main" val="1624334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t>Programación Orientada a Objetos</a:t>
            </a:r>
            <a:endParaRPr lang="es" sz="3200" b="1" dirty="0"/>
          </a:p>
        </p:txBody>
      </p:sp>
      <p:pic>
        <p:nvPicPr>
          <p:cNvPr id="27" name="Marcador de contenido 79" descr="Libro abierto">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graphicFrame>
        <p:nvGraphicFramePr>
          <p:cNvPr id="2" name="Diagrama 1">
            <a:extLst>
              <a:ext uri="{FF2B5EF4-FFF2-40B4-BE49-F238E27FC236}">
                <a16:creationId xmlns:a16="http://schemas.microsoft.com/office/drawing/2014/main" id="{9819555E-5DE5-CCA7-1449-6BC7EA1D33D2}"/>
              </a:ext>
            </a:extLst>
          </p:cNvPr>
          <p:cNvGraphicFramePr/>
          <p:nvPr>
            <p:extLst>
              <p:ext uri="{D42A27DB-BD31-4B8C-83A1-F6EECF244321}">
                <p14:modId xmlns:p14="http://schemas.microsoft.com/office/powerpoint/2010/main" val="1734838918"/>
              </p:ext>
            </p:extLst>
          </p:nvPr>
        </p:nvGraphicFramePr>
        <p:xfrm>
          <a:off x="1562099" y="1733627"/>
          <a:ext cx="9246927" cy="42480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65039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persona leyendo un libro">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l="48" r="48"/>
          <a:stretch/>
        </p:blipFill>
        <p:spPr>
          <a:xfrm>
            <a:off x="0" y="0"/>
            <a:ext cx="8087304" cy="6858000"/>
          </a:xfrm>
        </p:spPr>
      </p:pic>
      <p:pic>
        <p:nvPicPr>
          <p:cNvPr id="16" name="Marcador de posición de imagen 15" descr="chico frente a los estantes de una biblioteca">
            <a:extLst>
              <a:ext uri="{FF2B5EF4-FFF2-40B4-BE49-F238E27FC236}">
                <a16:creationId xmlns:a16="http://schemas.microsoft.com/office/drawing/2014/main" id="{141CBC39-54B4-4424-84FB-FDAABDFFAE1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a:ext>
            </a:extLst>
          </a:blip>
          <a:srcRect l="13" r="13"/>
          <a:stretch/>
        </p:blipFill>
        <p:spPr>
          <a:xfrm>
            <a:off x="6464300" y="0"/>
            <a:ext cx="5727700" cy="6858000"/>
          </a:xfrm>
        </p:spPr>
      </p:pic>
      <p:grpSp>
        <p:nvGrpSpPr>
          <p:cNvPr id="9" name="Grupo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1" y="586855"/>
            <a:ext cx="9539786" cy="5768906"/>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3" name="Título 32" descr="título">
            <a:extLst>
              <a:ext uri="{FF2B5EF4-FFF2-40B4-BE49-F238E27FC236}">
                <a16:creationId xmlns:a16="http://schemas.microsoft.com/office/drawing/2014/main" id="{18CDD97B-6E25-4FB4-B239-493E54AA0830}"/>
              </a:ext>
            </a:extLst>
          </p:cNvPr>
          <p:cNvSpPr>
            <a:spLocks noGrp="1"/>
          </p:cNvSpPr>
          <p:nvPr>
            <p:ph type="title"/>
          </p:nvPr>
        </p:nvSpPr>
        <p:spPr>
          <a:xfrm>
            <a:off x="150124" y="676973"/>
            <a:ext cx="5005614" cy="822960"/>
          </a:xfrm>
        </p:spPr>
        <p:txBody>
          <a:bodyPr rtlCol="0"/>
          <a:lstStyle/>
          <a:p>
            <a:pPr rtl="0"/>
            <a:r>
              <a:rPr lang="es-ES" sz="3200" b="1" dirty="0">
                <a:solidFill>
                  <a:schemeClr val="bg1"/>
                </a:solidFill>
              </a:rPr>
              <a:t>Objeto</a:t>
            </a:r>
          </a:p>
        </p:txBody>
      </p:sp>
      <p:sp>
        <p:nvSpPr>
          <p:cNvPr id="34" name="Marcador de texto 33" descr="contenido de la diapositiva">
            <a:extLst>
              <a:ext uri="{FF2B5EF4-FFF2-40B4-BE49-F238E27FC236}">
                <a16:creationId xmlns:a16="http://schemas.microsoft.com/office/drawing/2014/main" id="{859D862E-AE8E-482F-9E23-3C096FF03E54}"/>
              </a:ext>
            </a:extLst>
          </p:cNvPr>
          <p:cNvSpPr>
            <a:spLocks noGrp="1"/>
          </p:cNvSpPr>
          <p:nvPr>
            <p:ph type="body" sz="quarter" idx="11"/>
          </p:nvPr>
        </p:nvSpPr>
        <p:spPr>
          <a:xfrm>
            <a:off x="150124" y="1132764"/>
            <a:ext cx="8543500" cy="4920183"/>
          </a:xfrm>
        </p:spPr>
        <p:txBody>
          <a:bodyPr rtlCol="0"/>
          <a:lstStyle/>
          <a:p>
            <a:endParaRPr lang="es-ES" altLang="en-US" sz="2800" dirty="0">
              <a:solidFill>
                <a:schemeClr val="bg1"/>
              </a:solidFill>
            </a:endParaRPr>
          </a:p>
          <a:p>
            <a:r>
              <a:rPr lang="es-ES" altLang="en-US" sz="2800" dirty="0">
                <a:solidFill>
                  <a:schemeClr val="bg1"/>
                </a:solidFill>
              </a:rPr>
              <a:t>Antes de poder crear un objeto es necesario crear una definición del mismo, por lo que primero debemos crear una Clase, la cual contendrá como </a:t>
            </a:r>
            <a:r>
              <a:rPr lang="es-ES" altLang="en-US" sz="2800" b="1" dirty="0">
                <a:solidFill>
                  <a:schemeClr val="bg1"/>
                </a:solidFill>
              </a:rPr>
              <a:t>Miembros</a:t>
            </a:r>
            <a:r>
              <a:rPr lang="es-ES" altLang="en-US" sz="2800" dirty="0">
                <a:solidFill>
                  <a:schemeClr val="bg1"/>
                </a:solidFill>
              </a:rPr>
              <a:t>:</a:t>
            </a:r>
          </a:p>
          <a:p>
            <a:r>
              <a:rPr lang="es-ES" altLang="en-US" sz="2800" b="1" dirty="0">
                <a:solidFill>
                  <a:schemeClr val="bg1"/>
                </a:solidFill>
              </a:rPr>
              <a:t>Propiedades / Atributos</a:t>
            </a:r>
            <a:r>
              <a:rPr lang="es-ES" altLang="en-US" sz="2800" dirty="0">
                <a:solidFill>
                  <a:schemeClr val="bg1"/>
                </a:solidFill>
              </a:rPr>
              <a:t>: variables que describen características del objeto o estados del mismo.</a:t>
            </a:r>
          </a:p>
          <a:p>
            <a:r>
              <a:rPr lang="es-ES" altLang="en-US" sz="2800" b="1" dirty="0">
                <a:solidFill>
                  <a:schemeClr val="bg1"/>
                </a:solidFill>
              </a:rPr>
              <a:t>Métodos</a:t>
            </a:r>
            <a:r>
              <a:rPr lang="es-ES" altLang="en-US" sz="2800" dirty="0">
                <a:solidFill>
                  <a:schemeClr val="bg1"/>
                </a:solidFill>
              </a:rPr>
              <a:t>: se crean de forma parecida a las funciones, y son usados tanto para asignar o devolver el valor de las propiedades, como para describir la forma en que se comporta el Objeto.</a:t>
            </a:r>
          </a:p>
        </p:txBody>
      </p:sp>
      <p:sp>
        <p:nvSpPr>
          <p:cNvPr id="14" name="Rectángulo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 name="Marcador de número de diapositiva 5" descr="número de diapositiva">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40</a:t>
            </a:fld>
            <a:endParaRPr lang="es-ES" sz="1200">
              <a:solidFill>
                <a:schemeClr val="bg1"/>
              </a:solidFill>
            </a:endParaRPr>
          </a:p>
        </p:txBody>
      </p:sp>
    </p:spTree>
    <p:extLst>
      <p:ext uri="{BB962C8B-B14F-4D97-AF65-F5344CB8AC3E}">
        <p14:creationId xmlns:p14="http://schemas.microsoft.com/office/powerpoint/2010/main" val="2045927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 sz="3200" b="1" dirty="0"/>
              <a:t>Objeto</a:t>
            </a:r>
          </a:p>
        </p:txBody>
      </p:sp>
      <p:graphicFrame>
        <p:nvGraphicFramePr>
          <p:cNvPr id="6" name="Diagrama 5">
            <a:extLst>
              <a:ext uri="{FF2B5EF4-FFF2-40B4-BE49-F238E27FC236}">
                <a16:creationId xmlns:a16="http://schemas.microsoft.com/office/drawing/2014/main" id="{1A205958-1DC5-2BC7-3F88-EB400F218262}"/>
              </a:ext>
            </a:extLst>
          </p:cNvPr>
          <p:cNvGraphicFramePr/>
          <p:nvPr>
            <p:extLst>
              <p:ext uri="{D42A27DB-BD31-4B8C-83A1-F6EECF244321}">
                <p14:modId xmlns:p14="http://schemas.microsoft.com/office/powerpoint/2010/main" val="2548939986"/>
              </p:ext>
            </p:extLst>
          </p:nvPr>
        </p:nvGraphicFramePr>
        <p:xfrm>
          <a:off x="816579" y="1214652"/>
          <a:ext cx="10815863" cy="4616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3221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Automóviles de juguete en línea en el suelo">
            <a:extLst>
              <a:ext uri="{FF2B5EF4-FFF2-40B4-BE49-F238E27FC236}">
                <a16:creationId xmlns:a16="http://schemas.microsoft.com/office/drawing/2014/main" id="{AEEE5BA3-06F1-4026-A0BB-B08891F46E8E}"/>
              </a:ext>
            </a:extLst>
          </p:cNvPr>
          <p:cNvPicPr>
            <a:picLocks noGrp="1" noChangeAspect="1"/>
          </p:cNvPicPr>
          <p:nvPr>
            <p:ph type="pic" sz="quarter" idx="12"/>
          </p:nvPr>
        </p:nvPicPr>
        <p:blipFill>
          <a:blip r:embed="rId3"/>
          <a:srcRect/>
          <a:stretch/>
        </p:blipFill>
        <p:spPr>
          <a:xfrm>
            <a:off x="0" y="-15668"/>
            <a:ext cx="8558786" cy="6858000"/>
          </a:xfrm>
        </p:spPr>
      </p:pic>
      <p:pic>
        <p:nvPicPr>
          <p:cNvPr id="16" name="Marcador de posición de imagen 15" descr="Colección de coches antiguos de juguete de varios colores">
            <a:extLst>
              <a:ext uri="{FF2B5EF4-FFF2-40B4-BE49-F238E27FC236}">
                <a16:creationId xmlns:a16="http://schemas.microsoft.com/office/drawing/2014/main" id="{4E408D58-0A21-4D16-A8D8-54C17D5AD4A1}"/>
              </a:ext>
            </a:extLst>
          </p:cNvPr>
          <p:cNvPicPr>
            <a:picLocks noGrp="1" noChangeAspect="1"/>
          </p:cNvPicPr>
          <p:nvPr>
            <p:ph type="pic" sz="quarter" idx="13"/>
          </p:nvPr>
        </p:nvPicPr>
        <p:blipFill>
          <a:blip r:embed="rId4"/>
          <a:srcRect/>
          <a:stretch/>
        </p:blipFill>
        <p:spPr>
          <a:xfrm>
            <a:off x="7186386" y="0"/>
            <a:ext cx="5005614" cy="6858000"/>
          </a:xfrm>
        </p:spPr>
      </p:pic>
      <p:grpSp>
        <p:nvGrpSpPr>
          <p:cNvPr id="9" name="Grupo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1335"/>
            <a:ext cx="8338782" cy="3688936"/>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3" name="Título 32" descr="título">
            <a:extLst>
              <a:ext uri="{FF2B5EF4-FFF2-40B4-BE49-F238E27FC236}">
                <a16:creationId xmlns:a16="http://schemas.microsoft.com/office/drawing/2014/main" id="{18CDD97B-6E25-4FB4-B239-493E54AA0830}"/>
              </a:ext>
            </a:extLst>
          </p:cNvPr>
          <p:cNvSpPr>
            <a:spLocks noGrp="1"/>
          </p:cNvSpPr>
          <p:nvPr>
            <p:ph type="title"/>
          </p:nvPr>
        </p:nvSpPr>
        <p:spPr>
          <a:xfrm>
            <a:off x="140636" y="126188"/>
            <a:ext cx="5005614" cy="822960"/>
          </a:xfrm>
        </p:spPr>
        <p:txBody>
          <a:bodyPr rtlCol="0"/>
          <a:lstStyle/>
          <a:p>
            <a:pPr rtl="0"/>
            <a:r>
              <a:rPr lang="es-ES" sz="3200" b="1" dirty="0">
                <a:solidFill>
                  <a:schemeClr val="tx1"/>
                </a:solidFill>
              </a:rPr>
              <a:t>Ejemplo Clase Coche</a:t>
            </a:r>
          </a:p>
        </p:txBody>
      </p:sp>
      <p:sp>
        <p:nvSpPr>
          <p:cNvPr id="34" name="Marcador de texto 33" descr="contenido">
            <a:extLst>
              <a:ext uri="{FF2B5EF4-FFF2-40B4-BE49-F238E27FC236}">
                <a16:creationId xmlns:a16="http://schemas.microsoft.com/office/drawing/2014/main" id="{859D862E-AE8E-482F-9E23-3C096FF03E54}"/>
              </a:ext>
            </a:extLst>
          </p:cNvPr>
          <p:cNvSpPr>
            <a:spLocks noGrp="1"/>
          </p:cNvSpPr>
          <p:nvPr>
            <p:ph type="body" sz="quarter" idx="11"/>
          </p:nvPr>
        </p:nvSpPr>
        <p:spPr>
          <a:xfrm>
            <a:off x="140637" y="777921"/>
            <a:ext cx="8558786" cy="2479089"/>
          </a:xfrm>
        </p:spPr>
        <p:txBody>
          <a:bodyPr rtlCol="0"/>
          <a:lstStyle/>
          <a:p>
            <a:pPr marL="0" indent="0">
              <a:buNone/>
            </a:pPr>
            <a:r>
              <a:rPr lang="es-ES" altLang="en-US" sz="2400" b="1" dirty="0"/>
              <a:t>Abstracción funcional</a:t>
            </a:r>
            <a:r>
              <a:rPr lang="es-ES" altLang="en-US" sz="2400" dirty="0"/>
              <a:t> </a:t>
            </a:r>
          </a:p>
          <a:p>
            <a:r>
              <a:rPr lang="es-ES" altLang="en-US" sz="2400" dirty="0"/>
              <a:t>Hay cosas que sabemos que los coches hacen, pero no cómo lo hacen: </a:t>
            </a:r>
          </a:p>
          <a:p>
            <a:pPr lvl="1"/>
            <a:r>
              <a:rPr lang="es-ES" altLang="en-US" dirty="0"/>
              <a:t>avanzar()</a:t>
            </a:r>
          </a:p>
          <a:p>
            <a:pPr lvl="1"/>
            <a:r>
              <a:rPr lang="es-ES" altLang="en-US" dirty="0"/>
              <a:t>parar</a:t>
            </a:r>
            <a:r>
              <a:rPr lang="es-ES" altLang="en-US" dirty="0">
                <a:sym typeface="+mn-ea"/>
              </a:rPr>
              <a:t>()</a:t>
            </a:r>
            <a:endParaRPr lang="es-ES" altLang="en-US" dirty="0"/>
          </a:p>
          <a:p>
            <a:pPr lvl="1"/>
            <a:r>
              <a:rPr lang="es-ES" altLang="en-US" dirty="0"/>
              <a:t>girar a la derecha</a:t>
            </a:r>
            <a:r>
              <a:rPr lang="es-ES" altLang="en-US" dirty="0">
                <a:sym typeface="+mn-ea"/>
              </a:rPr>
              <a:t>()</a:t>
            </a:r>
            <a:endParaRPr lang="es-ES" altLang="en-US" dirty="0"/>
          </a:p>
          <a:p>
            <a:pPr lvl="1"/>
            <a:r>
              <a:rPr lang="es-ES" altLang="en-US" dirty="0"/>
              <a:t>girar a la izquierda</a:t>
            </a:r>
            <a:r>
              <a:rPr lang="es-ES" altLang="en-US" dirty="0">
                <a:sym typeface="+mn-ea"/>
              </a:rPr>
              <a:t>()</a:t>
            </a:r>
            <a:endParaRPr lang="es-ES" dirty="0">
              <a:solidFill>
                <a:schemeClr val="tx1"/>
              </a:solidFill>
            </a:endParaRPr>
          </a:p>
        </p:txBody>
      </p:sp>
      <p:sp>
        <p:nvSpPr>
          <p:cNvPr id="14" name="Rectángulo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3" name="Marcador de número de diapositiva 5" descr="número de diapositiva">
            <a:extLst>
              <a:ext uri="{FF2B5EF4-FFF2-40B4-BE49-F238E27FC236}">
                <a16:creationId xmlns:a16="http://schemas.microsoft.com/office/drawing/2014/main" id="{D803F682-0E68-4ECD-A92D-F73743FF2E6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42</a:t>
            </a:fld>
            <a:endParaRPr lang="es-ES" sz="1200">
              <a:solidFill>
                <a:schemeClr val="bg1"/>
              </a:solidFill>
            </a:endParaRPr>
          </a:p>
        </p:txBody>
      </p:sp>
      <p:grpSp>
        <p:nvGrpSpPr>
          <p:cNvPr id="2" name="Grupo 1">
            <a:extLst>
              <a:ext uri="{FF2B5EF4-FFF2-40B4-BE49-F238E27FC236}">
                <a16:creationId xmlns:a16="http://schemas.microsoft.com/office/drawing/2014/main" id="{C108FB53-9DFE-63A7-8DF6-769B15A171B4}"/>
              </a:ext>
              <a:ext uri="{C183D7F6-B498-43B3-948B-1728B52AA6E4}">
                <adec:decorative xmlns:adec="http://schemas.microsoft.com/office/drawing/2017/decorative" val="1"/>
              </a:ext>
            </a:extLst>
          </p:cNvPr>
          <p:cNvGrpSpPr/>
          <p:nvPr/>
        </p:nvGrpSpPr>
        <p:grpSpPr>
          <a:xfrm rot="10800000">
            <a:off x="6751545" y="2205622"/>
            <a:ext cx="5440455" cy="3829424"/>
            <a:chOff x="0" y="3808320"/>
            <a:chExt cx="7833208" cy="2547440"/>
          </a:xfrm>
          <a:solidFill>
            <a:schemeClr val="accent2">
              <a:lumMod val="25000"/>
              <a:lumOff val="75000"/>
            </a:schemeClr>
          </a:solidFill>
        </p:grpSpPr>
        <p:sp>
          <p:nvSpPr>
            <p:cNvPr id="3" name="Forma libre: Forma 9">
              <a:extLst>
                <a:ext uri="{FF2B5EF4-FFF2-40B4-BE49-F238E27FC236}">
                  <a16:creationId xmlns:a16="http://schemas.microsoft.com/office/drawing/2014/main" id="{CCF9BEBC-03A8-7176-7238-DDC07E7B5C2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4" name="Forma libre: Forma 10">
              <a:extLst>
                <a:ext uri="{FF2B5EF4-FFF2-40B4-BE49-F238E27FC236}">
                  <a16:creationId xmlns:a16="http://schemas.microsoft.com/office/drawing/2014/main" id="{EADCEFC3-7A23-11AF-1E4E-0CEB8A67C1CE}"/>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2" name="Marcador de texto 33" descr="contenido">
            <a:extLst>
              <a:ext uri="{FF2B5EF4-FFF2-40B4-BE49-F238E27FC236}">
                <a16:creationId xmlns:a16="http://schemas.microsoft.com/office/drawing/2014/main" id="{51860A82-0D70-41CA-B6E7-2A7EBA420F9D}"/>
              </a:ext>
            </a:extLst>
          </p:cNvPr>
          <p:cNvSpPr txBox="1">
            <a:spLocks/>
          </p:cNvSpPr>
          <p:nvPr/>
        </p:nvSpPr>
        <p:spPr>
          <a:xfrm>
            <a:off x="7355598" y="2427330"/>
            <a:ext cx="5074660" cy="284530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altLang="en-US" sz="2400" b="1" dirty="0"/>
              <a:t>Abstracción de datos</a:t>
            </a:r>
            <a:r>
              <a:rPr lang="es-ES" altLang="en-US" sz="2400" dirty="0"/>
              <a:t> </a:t>
            </a:r>
          </a:p>
          <a:p>
            <a:r>
              <a:rPr lang="es-ES" altLang="en-US" sz="2400" dirty="0"/>
              <a:t> Un coche tiene además ciertos atributos:</a:t>
            </a:r>
          </a:p>
          <a:p>
            <a:pPr lvl="1"/>
            <a:r>
              <a:rPr lang="es-ES" altLang="en-US" dirty="0"/>
              <a:t>color</a:t>
            </a:r>
          </a:p>
          <a:p>
            <a:pPr lvl="1"/>
            <a:r>
              <a:rPr lang="es-ES" altLang="en-US" dirty="0"/>
              <a:t>velocidad</a:t>
            </a:r>
          </a:p>
          <a:p>
            <a:pPr lvl="1"/>
            <a:r>
              <a:rPr lang="es-ES" altLang="en-US" dirty="0"/>
              <a:t>tamaño</a:t>
            </a:r>
          </a:p>
          <a:p>
            <a:pPr lvl="1"/>
            <a:r>
              <a:rPr lang="es-ES" altLang="en-US" dirty="0"/>
              <a:t>etc. </a:t>
            </a:r>
          </a:p>
        </p:txBody>
      </p:sp>
    </p:spTree>
    <p:extLst>
      <p:ext uri="{BB962C8B-B14F-4D97-AF65-F5344CB8AC3E}">
        <p14:creationId xmlns:p14="http://schemas.microsoft.com/office/powerpoint/2010/main" val="876529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Marcador de contenido 79" descr="Coche con relleno sólido">
            <a:extLst>
              <a:ext uri="{FF2B5EF4-FFF2-40B4-BE49-F238E27FC236}">
                <a16:creationId xmlns:a16="http://schemas.microsoft.com/office/drawing/2014/main" id="{EBEE0E99-191F-4498-9399-4BA8BCD3E66F}"/>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tretch/>
        </p:blipFill>
        <p:spPr>
          <a:xfrm>
            <a:off x="7251795" y="59737"/>
            <a:ext cx="4940205" cy="4940205"/>
          </a:xfrm>
        </p:spPr>
      </p:pic>
      <p:sp>
        <p:nvSpPr>
          <p:cNvPr id="16" name="Marcador de texto 15" descr="contenido de la diapositiva">
            <a:extLst>
              <a:ext uri="{FF2B5EF4-FFF2-40B4-BE49-F238E27FC236}">
                <a16:creationId xmlns:a16="http://schemas.microsoft.com/office/drawing/2014/main" id="{5336101E-D654-46D8-A983-BF46C5D86583}"/>
              </a:ext>
            </a:extLst>
          </p:cNvPr>
          <p:cNvSpPr>
            <a:spLocks noGrp="1"/>
          </p:cNvSpPr>
          <p:nvPr>
            <p:ph type="body" sz="quarter" idx="11"/>
          </p:nvPr>
        </p:nvSpPr>
        <p:spPr>
          <a:xfrm>
            <a:off x="647700" y="1582059"/>
            <a:ext cx="6558318" cy="1846941"/>
          </a:xfrm>
        </p:spPr>
        <p:txBody>
          <a:bodyPr wrap="square" rtlCol="0" anchor="t">
            <a:normAutofit/>
          </a:bodyPr>
          <a:lstStyle/>
          <a:p>
            <a:pPr marL="0" indent="0">
              <a:buNone/>
            </a:pPr>
            <a:r>
              <a:rPr lang="es-ES" altLang="en-US" sz="2800" b="1" dirty="0"/>
              <a:t>Clase</a:t>
            </a:r>
            <a:r>
              <a:rPr lang="es-ES" altLang="en-US" sz="2800" dirty="0"/>
              <a:t>: Conjunto de objetos con estados y comportamientos similares.</a:t>
            </a:r>
          </a:p>
          <a:p>
            <a:pPr marL="0" indent="0">
              <a:buNone/>
            </a:pPr>
            <a:r>
              <a:rPr lang="es-ES" altLang="en-US" sz="2800" dirty="0"/>
              <a:t> Podemos referirnos a la clase “Coche” (cualquier instancia de la clasificación coche) </a:t>
            </a:r>
          </a:p>
        </p:txBody>
      </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a:xfrm>
            <a:off x="633186" y="557439"/>
            <a:ext cx="6891564" cy="830997"/>
          </a:xfrm>
        </p:spPr>
        <p:txBody>
          <a:bodyPr wrap="square" rtlCol="0" anchor="t">
            <a:normAutofit/>
          </a:bodyPr>
          <a:lstStyle/>
          <a:p>
            <a:pPr rtl="0"/>
            <a:r>
              <a:rPr lang="es-ES" altLang="en-US" sz="3200" b="1" dirty="0"/>
              <a:t>Ejemplo Clase Coche</a:t>
            </a:r>
            <a:endParaRPr lang="es" sz="3200" b="1" dirty="0"/>
          </a:p>
        </p:txBody>
      </p:sp>
    </p:spTree>
    <p:extLst>
      <p:ext uri="{BB962C8B-B14F-4D97-AF65-F5344CB8AC3E}">
        <p14:creationId xmlns:p14="http://schemas.microsoft.com/office/powerpoint/2010/main" val="429821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a:xfrm>
            <a:off x="633186" y="557439"/>
            <a:ext cx="6891564" cy="830997"/>
          </a:xfrm>
        </p:spPr>
        <p:txBody>
          <a:bodyPr wrap="square" rtlCol="0" anchor="t">
            <a:normAutofit/>
          </a:bodyPr>
          <a:lstStyle/>
          <a:p>
            <a:pPr rtl="0"/>
            <a:r>
              <a:rPr lang="es-ES" altLang="en-US" b="1" dirty="0"/>
              <a:t>Ejemplo Clase Coche</a:t>
            </a:r>
            <a:endParaRPr lang="es" b="1" dirty="0"/>
          </a:p>
        </p:txBody>
      </p:sp>
      <p:pic>
        <p:nvPicPr>
          <p:cNvPr id="3" name="Marcador de contenido 79" descr="Coche eléctrico contorno">
            <a:extLst>
              <a:ext uri="{FF2B5EF4-FFF2-40B4-BE49-F238E27FC236}">
                <a16:creationId xmlns:a16="http://schemas.microsoft.com/office/drawing/2014/main" id="{1D351359-8321-4D99-0F1C-7CD164BACAA3}"/>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rcRect/>
          <a:stretch/>
        </p:blipFill>
        <p:spPr>
          <a:xfrm>
            <a:off x="1234830" y="1253952"/>
            <a:ext cx="1509513" cy="1509513"/>
          </a:xfrm>
        </p:spPr>
      </p:pic>
      <p:pic>
        <p:nvPicPr>
          <p:cNvPr id="5" name="Marcador de contenido 79" descr="Convertible con relleno sólido">
            <a:extLst>
              <a:ext uri="{FF2B5EF4-FFF2-40B4-BE49-F238E27FC236}">
                <a16:creationId xmlns:a16="http://schemas.microsoft.com/office/drawing/2014/main" id="{F4CBA85C-1171-8E62-C0F6-54D1D2D5E26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38158" y="1333848"/>
            <a:ext cx="1509513" cy="1509513"/>
          </a:xfrm>
          <a:prstGeom prst="rect">
            <a:avLst/>
          </a:prstGeom>
        </p:spPr>
      </p:pic>
      <p:pic>
        <p:nvPicPr>
          <p:cNvPr id="6" name="Marcador de contenido 79" descr="Coche de carreras con relleno sólido">
            <a:extLst>
              <a:ext uri="{FF2B5EF4-FFF2-40B4-BE49-F238E27FC236}">
                <a16:creationId xmlns:a16="http://schemas.microsoft.com/office/drawing/2014/main" id="{C5CCD0E3-3593-2510-FFDB-00F2F37CACC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518792" y="1315220"/>
            <a:ext cx="1696203" cy="1696203"/>
          </a:xfrm>
          <a:prstGeom prst="rect">
            <a:avLst/>
          </a:prstGeom>
        </p:spPr>
      </p:pic>
      <p:sp>
        <p:nvSpPr>
          <p:cNvPr id="7" name="Marcador de texto 15" descr="contenido de la diapositiva">
            <a:extLst>
              <a:ext uri="{FF2B5EF4-FFF2-40B4-BE49-F238E27FC236}">
                <a16:creationId xmlns:a16="http://schemas.microsoft.com/office/drawing/2014/main" id="{5985458B-C352-A884-4813-847481076838}"/>
              </a:ext>
            </a:extLst>
          </p:cNvPr>
          <p:cNvSpPr txBox="1">
            <a:spLocks/>
          </p:cNvSpPr>
          <p:nvPr/>
        </p:nvSpPr>
        <p:spPr>
          <a:xfrm>
            <a:off x="975429" y="2843361"/>
            <a:ext cx="10737993" cy="1846941"/>
          </a:xfrm>
          <a:prstGeom prst="rect">
            <a:avLst/>
          </a:prstGeom>
        </p:spPr>
        <p:txBody>
          <a:bodyPr vert="horz" wrap="square"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ltLang="en-US" sz="2800" dirty="0">
                <a:sym typeface="+mn-ea"/>
              </a:rPr>
              <a:t>“Mi coche” es un objeto, es decir una instancia particular de la clase coche.</a:t>
            </a:r>
            <a:endParaRPr lang="es-ES" altLang="en-US" sz="2800" dirty="0"/>
          </a:p>
        </p:txBody>
      </p:sp>
      <p:graphicFrame>
        <p:nvGraphicFramePr>
          <p:cNvPr id="2" name="Marcador de posición de contenido 3">
            <a:extLst>
              <a:ext uri="{FF2B5EF4-FFF2-40B4-BE49-F238E27FC236}">
                <a16:creationId xmlns:a16="http://schemas.microsoft.com/office/drawing/2014/main" id="{84D9B53F-A83D-73AA-1347-3B36A983DAC3}"/>
              </a:ext>
            </a:extLst>
          </p:cNvPr>
          <p:cNvGraphicFramePr>
            <a:graphicFrameLocks noChangeAspect="1"/>
          </p:cNvGraphicFramePr>
          <p:nvPr>
            <p:extLst>
              <p:ext uri="{D42A27DB-BD31-4B8C-83A1-F6EECF244321}">
                <p14:modId xmlns:p14="http://schemas.microsoft.com/office/powerpoint/2010/main" val="1655428919"/>
              </p:ext>
            </p:extLst>
          </p:nvPr>
        </p:nvGraphicFramePr>
        <p:xfrm>
          <a:off x="1125555" y="4272978"/>
          <a:ext cx="9703435" cy="1460500"/>
        </p:xfrm>
        <a:graphic>
          <a:graphicData uri="http://schemas.openxmlformats.org/presentationml/2006/ole">
            <mc:AlternateContent xmlns:mc="http://schemas.openxmlformats.org/markup-compatibility/2006">
              <mc:Choice xmlns:v="urn:schemas-microsoft-com:vml" Requires="v">
                <p:oleObj r:id="rId9" imgW="7543800" imgH="1135380" progId="Paint.Picture">
                  <p:embed/>
                </p:oleObj>
              </mc:Choice>
              <mc:Fallback>
                <p:oleObj r:id="rId9" imgW="7543800" imgH="1135380" progId="Paint.Picture">
                  <p:embed/>
                  <p:pic>
                    <p:nvPicPr>
                      <p:cNvPr id="4" name="Marcador de posición de contenido 3"/>
                      <p:cNvPicPr/>
                      <p:nvPr/>
                    </p:nvPicPr>
                    <p:blipFill>
                      <a:blip r:embed="rId10"/>
                      <a:stretch>
                        <a:fillRect/>
                      </a:stretch>
                    </p:blipFill>
                    <p:spPr>
                      <a:xfrm>
                        <a:off x="1125555" y="4272978"/>
                        <a:ext cx="9703435" cy="1460500"/>
                      </a:xfrm>
                      <a:prstGeom prst="rect">
                        <a:avLst/>
                      </a:prstGeom>
                    </p:spPr>
                  </p:pic>
                </p:oleObj>
              </mc:Fallback>
            </mc:AlternateContent>
          </a:graphicData>
        </a:graphic>
      </p:graphicFrame>
    </p:spTree>
    <p:extLst>
      <p:ext uri="{BB962C8B-B14F-4D97-AF65-F5344CB8AC3E}">
        <p14:creationId xmlns:p14="http://schemas.microsoft.com/office/powerpoint/2010/main" val="4265264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a:xfrm>
            <a:off x="633186" y="557439"/>
            <a:ext cx="6891564" cy="830997"/>
          </a:xfrm>
        </p:spPr>
        <p:txBody>
          <a:bodyPr wrap="square" rtlCol="0" anchor="t">
            <a:normAutofit/>
          </a:bodyPr>
          <a:lstStyle/>
          <a:p>
            <a:pPr rtl="0"/>
            <a:r>
              <a:rPr lang="es-ES" altLang="en-US" sz="3200" b="1" dirty="0"/>
              <a:t>Ejemplo Clase Coche</a:t>
            </a:r>
            <a:endParaRPr lang="es" sz="3200" b="1" dirty="0"/>
          </a:p>
        </p:txBody>
      </p:sp>
      <p:sp>
        <p:nvSpPr>
          <p:cNvPr id="7" name="Marcador de texto 15" descr="contenido de la diapositiva">
            <a:extLst>
              <a:ext uri="{FF2B5EF4-FFF2-40B4-BE49-F238E27FC236}">
                <a16:creationId xmlns:a16="http://schemas.microsoft.com/office/drawing/2014/main" id="{5985458B-C352-A884-4813-847481076838}"/>
              </a:ext>
            </a:extLst>
          </p:cNvPr>
          <p:cNvSpPr txBox="1">
            <a:spLocks/>
          </p:cNvSpPr>
          <p:nvPr/>
        </p:nvSpPr>
        <p:spPr>
          <a:xfrm>
            <a:off x="368490" y="1255595"/>
            <a:ext cx="11709779" cy="4076602"/>
          </a:xfrm>
          <a:prstGeom prst="rect">
            <a:avLst/>
          </a:prstGeom>
        </p:spPr>
        <p:txBody>
          <a:bodyPr vert="horz" wrap="square" lIns="0" tIns="45720" rIns="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ltLang="en-US" sz="5400" dirty="0"/>
              <a:t>Una clase es una entidad abstracta</a:t>
            </a:r>
          </a:p>
          <a:p>
            <a:r>
              <a:rPr lang="es-ES" altLang="en-US" sz="5400" dirty="0"/>
              <a:t>Es un tipo de clasificación de datos </a:t>
            </a:r>
          </a:p>
          <a:p>
            <a:r>
              <a:rPr lang="es-ES" altLang="en-US" sz="5400" dirty="0"/>
              <a:t>Define el comportamiento y atributos de un grupo de estructura y comportamiento similar </a:t>
            </a:r>
          </a:p>
          <a:p>
            <a:r>
              <a:rPr lang="es-ES" altLang="en-US" sz="5400" dirty="0"/>
              <a:t>Clase </a:t>
            </a:r>
            <a:r>
              <a:rPr lang="es-ES" altLang="en-US" sz="5400" b="1" dirty="0"/>
              <a:t>Coche</a:t>
            </a:r>
            <a:r>
              <a:rPr lang="es-ES" altLang="en-US" sz="5400" dirty="0"/>
              <a:t> 						</a:t>
            </a:r>
            <a:r>
              <a:rPr lang="es-ES" altLang="en-US" sz="5400" dirty="0">
                <a:sym typeface="+mn-ea"/>
              </a:rPr>
              <a:t>Nombre de la clase</a:t>
            </a:r>
            <a:endParaRPr lang="es-ES" altLang="en-US" sz="5400" dirty="0"/>
          </a:p>
          <a:p>
            <a:r>
              <a:rPr lang="es-ES" altLang="en-US" sz="5400" b="1" dirty="0"/>
              <a:t>Métodos</a:t>
            </a:r>
            <a:r>
              <a:rPr lang="es-ES" altLang="en-US" sz="5400" dirty="0"/>
              <a:t>: arrancar, avanzar, parar, ... 	</a:t>
            </a:r>
            <a:r>
              <a:rPr lang="es-ES" altLang="en-US" sz="5400" dirty="0">
                <a:sym typeface="+mn-ea"/>
              </a:rPr>
              <a:t> Métodos (funciones)</a:t>
            </a:r>
            <a:endParaRPr lang="es-ES" altLang="en-US" sz="5400" dirty="0"/>
          </a:p>
          <a:p>
            <a:r>
              <a:rPr lang="es-ES" altLang="en-US" sz="5400" b="1" dirty="0"/>
              <a:t>Atributos</a:t>
            </a:r>
            <a:r>
              <a:rPr lang="es-ES" altLang="en-US" sz="5400" dirty="0"/>
              <a:t>: color, velocidad, etc. 		 Atributos (datos) </a:t>
            </a:r>
          </a:p>
          <a:p>
            <a:endParaRPr lang="es-ES" altLang="en-US" sz="2800" dirty="0">
              <a:sym typeface="+mn-ea"/>
            </a:endParaRPr>
          </a:p>
          <a:p>
            <a:endParaRPr lang="es-ES" altLang="en-US" sz="2800" dirty="0"/>
          </a:p>
        </p:txBody>
      </p:sp>
      <p:graphicFrame>
        <p:nvGraphicFramePr>
          <p:cNvPr id="2" name="Marcador de posición de contenido 3">
            <a:extLst>
              <a:ext uri="{FF2B5EF4-FFF2-40B4-BE49-F238E27FC236}">
                <a16:creationId xmlns:a16="http://schemas.microsoft.com/office/drawing/2014/main" id="{84D9B53F-A83D-73AA-1347-3B36A983DAC3}"/>
              </a:ext>
            </a:extLst>
          </p:cNvPr>
          <p:cNvGraphicFramePr>
            <a:graphicFrameLocks noChangeAspect="1"/>
          </p:cNvGraphicFramePr>
          <p:nvPr>
            <p:extLst>
              <p:ext uri="{D42A27DB-BD31-4B8C-83A1-F6EECF244321}">
                <p14:modId xmlns:p14="http://schemas.microsoft.com/office/powerpoint/2010/main" val="3644818514"/>
              </p:ext>
            </p:extLst>
          </p:nvPr>
        </p:nvGraphicFramePr>
        <p:xfrm>
          <a:off x="975429" y="5332196"/>
          <a:ext cx="9703435" cy="1460500"/>
        </p:xfrm>
        <a:graphic>
          <a:graphicData uri="http://schemas.openxmlformats.org/presentationml/2006/ole">
            <mc:AlternateContent xmlns:mc="http://schemas.openxmlformats.org/markup-compatibility/2006">
              <mc:Choice xmlns:v="urn:schemas-microsoft-com:vml" Requires="v">
                <p:oleObj r:id="rId3" imgW="7543800" imgH="1135380" progId="Paint.Picture">
                  <p:embed/>
                </p:oleObj>
              </mc:Choice>
              <mc:Fallback>
                <p:oleObj r:id="rId3" imgW="7543800" imgH="1135380" progId="Paint.Picture">
                  <p:embed/>
                  <p:pic>
                    <p:nvPicPr>
                      <p:cNvPr id="2" name="Marcador de posición de contenido 3">
                        <a:extLst>
                          <a:ext uri="{FF2B5EF4-FFF2-40B4-BE49-F238E27FC236}">
                            <a16:creationId xmlns:a16="http://schemas.microsoft.com/office/drawing/2014/main" id="{84D9B53F-A83D-73AA-1347-3B36A983DAC3}"/>
                          </a:ext>
                        </a:extLst>
                      </p:cNvPr>
                      <p:cNvPicPr/>
                      <p:nvPr/>
                    </p:nvPicPr>
                    <p:blipFill>
                      <a:blip r:embed="rId4"/>
                      <a:stretch>
                        <a:fillRect/>
                      </a:stretch>
                    </p:blipFill>
                    <p:spPr>
                      <a:xfrm>
                        <a:off x="975429" y="5332196"/>
                        <a:ext cx="9703435" cy="1460500"/>
                      </a:xfrm>
                      <a:prstGeom prst="rect">
                        <a:avLst/>
                      </a:prstGeom>
                    </p:spPr>
                  </p:pic>
                </p:oleObj>
              </mc:Fallback>
            </mc:AlternateContent>
          </a:graphicData>
        </a:graphic>
      </p:graphicFrame>
    </p:spTree>
    <p:extLst>
      <p:ext uri="{BB962C8B-B14F-4D97-AF65-F5344CB8AC3E}">
        <p14:creationId xmlns:p14="http://schemas.microsoft.com/office/powerpoint/2010/main" val="3276269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oche eléctrico cargándose">
            <a:extLst>
              <a:ext uri="{FF2B5EF4-FFF2-40B4-BE49-F238E27FC236}">
                <a16:creationId xmlns:a16="http://schemas.microsoft.com/office/drawing/2014/main" id="{424713A2-2E20-CF1D-B854-0EC51F670EB7}"/>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saturation sat="101000"/>
                    </a14:imgEffect>
                  </a14:imgLayer>
                </a14:imgProps>
              </a:ext>
            </a:extLst>
          </a:blip>
          <a:stretch>
            <a:fillRect/>
          </a:stretch>
        </p:blipFill>
        <p:spPr>
          <a:xfrm>
            <a:off x="0" y="0"/>
            <a:ext cx="12192000" cy="7073812"/>
          </a:xfrm>
          <a:prstGeom prst="rect">
            <a:avLst/>
          </a:prstGeom>
        </p:spPr>
      </p:pic>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a:xfrm>
            <a:off x="633186" y="557439"/>
            <a:ext cx="6891564" cy="830997"/>
          </a:xfrm>
        </p:spPr>
        <p:txBody>
          <a:bodyPr wrap="square" rtlCol="0" anchor="t">
            <a:normAutofit/>
          </a:bodyPr>
          <a:lstStyle/>
          <a:p>
            <a:pPr rtl="0"/>
            <a:r>
              <a:rPr lang="es-ES" altLang="en-US" sz="3200" b="1" dirty="0">
                <a:solidFill>
                  <a:schemeClr val="bg1"/>
                </a:solidFill>
              </a:rPr>
              <a:t>Ejemplo Clase Coche</a:t>
            </a:r>
            <a:endParaRPr lang="es" sz="3200" b="1" dirty="0">
              <a:solidFill>
                <a:schemeClr val="bg1"/>
              </a:solidFill>
            </a:endParaRPr>
          </a:p>
        </p:txBody>
      </p:sp>
      <p:sp>
        <p:nvSpPr>
          <p:cNvPr id="7" name="Marcador de texto 15" descr="contenido de la diapositiva">
            <a:extLst>
              <a:ext uri="{FF2B5EF4-FFF2-40B4-BE49-F238E27FC236}">
                <a16:creationId xmlns:a16="http://schemas.microsoft.com/office/drawing/2014/main" id="{5985458B-C352-A884-4813-847481076838}"/>
              </a:ext>
            </a:extLst>
          </p:cNvPr>
          <p:cNvSpPr txBox="1">
            <a:spLocks/>
          </p:cNvSpPr>
          <p:nvPr/>
        </p:nvSpPr>
        <p:spPr>
          <a:xfrm>
            <a:off x="368490" y="1255595"/>
            <a:ext cx="11709779" cy="4076602"/>
          </a:xfrm>
          <a:prstGeom prst="rect">
            <a:avLst/>
          </a:prstGeom>
        </p:spPr>
        <p:txBody>
          <a:bodyPr vert="horz" wrap="square"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altLang="en-US" sz="2800" dirty="0">
                <a:solidFill>
                  <a:schemeClr val="bg1"/>
                </a:solidFill>
              </a:rPr>
              <a:t>Un objeto es una instancia de una clase. </a:t>
            </a:r>
          </a:p>
          <a:p>
            <a:r>
              <a:rPr lang="es-ES" altLang="en-US" sz="2800" dirty="0">
                <a:solidFill>
                  <a:schemeClr val="bg1"/>
                </a:solidFill>
              </a:rPr>
              <a:t>Un objeto se distingue de otros miembros de la clase por sus atributos.</a:t>
            </a:r>
          </a:p>
          <a:p>
            <a:endParaRPr lang="es-ES" altLang="en-US" sz="2800" dirty="0">
              <a:solidFill>
                <a:schemeClr val="bg1"/>
              </a:solidFill>
            </a:endParaRPr>
          </a:p>
          <a:p>
            <a:endParaRPr lang="es-ES" altLang="en-US" sz="2800" dirty="0">
              <a:solidFill>
                <a:schemeClr val="bg1"/>
              </a:solidFill>
            </a:endParaRPr>
          </a:p>
          <a:p>
            <a:endParaRPr lang="es-ES" altLang="en-US" sz="2800" dirty="0">
              <a:solidFill>
                <a:schemeClr val="bg1"/>
              </a:solidFill>
            </a:endParaRPr>
          </a:p>
          <a:p>
            <a:pPr marL="0" indent="0">
              <a:buNone/>
            </a:pPr>
            <a:r>
              <a:rPr lang="es-ES" altLang="en-US" sz="2800" dirty="0">
                <a:solidFill>
                  <a:schemeClr val="bg1"/>
                </a:solidFill>
              </a:rPr>
              <a:t>Objeto Ferrari</a:t>
            </a:r>
          </a:p>
          <a:p>
            <a:r>
              <a:rPr lang="es-ES" altLang="en-US" sz="2800" dirty="0">
                <a:solidFill>
                  <a:schemeClr val="bg1"/>
                </a:solidFill>
              </a:rPr>
              <a:t>Perteneciente a la clase coche </a:t>
            </a:r>
          </a:p>
          <a:p>
            <a:endParaRPr lang="es-ES" altLang="en-US" sz="9600" dirty="0">
              <a:solidFill>
                <a:schemeClr val="bg1"/>
              </a:solidFill>
            </a:endParaRPr>
          </a:p>
          <a:p>
            <a:endParaRPr lang="es-ES" altLang="en-US" sz="2800" dirty="0">
              <a:solidFill>
                <a:schemeClr val="bg1"/>
              </a:solidFill>
              <a:sym typeface="+mn-ea"/>
            </a:endParaRPr>
          </a:p>
          <a:p>
            <a:endParaRPr lang="es-ES" altLang="en-US" sz="2800" dirty="0"/>
          </a:p>
        </p:txBody>
      </p:sp>
      <p:graphicFrame>
        <p:nvGraphicFramePr>
          <p:cNvPr id="3" name="Marcador de posición de contenido 3">
            <a:extLst>
              <a:ext uri="{FF2B5EF4-FFF2-40B4-BE49-F238E27FC236}">
                <a16:creationId xmlns:a16="http://schemas.microsoft.com/office/drawing/2014/main" id="{4396F5F0-C591-EFAE-BCF8-770EE75896D3}"/>
              </a:ext>
            </a:extLst>
          </p:cNvPr>
          <p:cNvGraphicFramePr>
            <a:graphicFrameLocks/>
          </p:cNvGraphicFramePr>
          <p:nvPr>
            <p:extLst>
              <p:ext uri="{D42A27DB-BD31-4B8C-83A1-F6EECF244321}">
                <p14:modId xmlns:p14="http://schemas.microsoft.com/office/powerpoint/2010/main" val="817191197"/>
              </p:ext>
            </p:extLst>
          </p:nvPr>
        </p:nvGraphicFramePr>
        <p:xfrm>
          <a:off x="3661504" y="4910608"/>
          <a:ext cx="8019415" cy="1783715"/>
        </p:xfrm>
        <a:graphic>
          <a:graphicData uri="http://schemas.openxmlformats.org/presentationml/2006/ole">
            <mc:AlternateContent xmlns:mc="http://schemas.openxmlformats.org/markup-compatibility/2006">
              <mc:Choice xmlns:v="urn:schemas-microsoft-com:vml" Requires="v">
                <p:oleObj r:id="rId5" imgW="5722620" imgH="1272540" progId="Paint.Picture">
                  <p:embed/>
                </p:oleObj>
              </mc:Choice>
              <mc:Fallback>
                <p:oleObj r:id="rId5" imgW="5722620" imgH="1272540" progId="Paint.Picture">
                  <p:embed/>
                  <p:pic>
                    <p:nvPicPr>
                      <p:cNvPr id="4" name="Marcador de posición de contenido 3"/>
                      <p:cNvPicPr/>
                      <p:nvPr/>
                    </p:nvPicPr>
                    <p:blipFill>
                      <a:blip r:embed="rId6"/>
                      <a:stretch>
                        <a:fillRect/>
                      </a:stretch>
                    </p:blipFill>
                    <p:spPr>
                      <a:xfrm>
                        <a:off x="3661504" y="4910608"/>
                        <a:ext cx="8019415" cy="1783715"/>
                      </a:xfrm>
                      <a:prstGeom prst="rect">
                        <a:avLst/>
                      </a:prstGeom>
                    </p:spPr>
                  </p:pic>
                </p:oleObj>
              </mc:Fallback>
            </mc:AlternateContent>
          </a:graphicData>
        </a:graphic>
      </p:graphicFrame>
    </p:spTree>
    <p:extLst>
      <p:ext uri="{BB962C8B-B14F-4D97-AF65-F5344CB8AC3E}">
        <p14:creationId xmlns:p14="http://schemas.microsoft.com/office/powerpoint/2010/main" val="1475262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descr="Humo iluminado sobre fondo negro">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3"/>
          <a:srcRect/>
          <a:stretch/>
        </p:blipFill>
        <p:spPr>
          <a:xfrm>
            <a:off x="1" y="0"/>
            <a:ext cx="12192000" cy="6858000"/>
          </a:xfrm>
        </p:spPr>
      </p:pic>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solidFill>
                  <a:schemeClr val="bg1"/>
                </a:solidFill>
                <a:sym typeface="+mn-ea"/>
              </a:rPr>
              <a:t>Instancia</a:t>
            </a:r>
            <a:endParaRPr lang="es-ES" sz="3200" b="1" dirty="0">
              <a:solidFill>
                <a:schemeClr val="bg1"/>
              </a:solidFill>
            </a:endParaRPr>
          </a:p>
        </p:txBody>
      </p:sp>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6" name="Marcador de número de diapositiva 5" descr="Número de diapositiva">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47</a:t>
            </a:fld>
            <a:endParaRPr lang="es-ES" sz="1200">
              <a:solidFill>
                <a:schemeClr val="bg1"/>
              </a:solidFill>
            </a:endParaRPr>
          </a:p>
        </p:txBody>
      </p:sp>
      <p:pic>
        <p:nvPicPr>
          <p:cNvPr id="8" name="Marcador de contenido 7" descr="Símbolo de enfado contorno">
            <a:extLst>
              <a:ext uri="{FF2B5EF4-FFF2-40B4-BE49-F238E27FC236}">
                <a16:creationId xmlns:a16="http://schemas.microsoft.com/office/drawing/2014/main" id="{0E13210F-106A-CA1E-CDE2-E46DFFDB3650}"/>
              </a:ext>
            </a:extLst>
          </p:cNvPr>
          <p:cNvPicPr>
            <a:picLocks noGrp="1" noChangeAspect="1"/>
          </p:cNvPicPr>
          <p:nvPr>
            <p:ph sz="quarter" idx="13"/>
          </p:nvPr>
        </p:nvPicPr>
        <p:blipFill>
          <a:blip r:embed="rId4">
            <a:alphaModFix amt="0"/>
            <a:extLst>
              <a:ext uri="{96DAC541-7B7A-43D3-8B79-37D633B846F1}">
                <asvg:svgBlip xmlns:asvg="http://schemas.microsoft.com/office/drawing/2016/SVG/main" r:embed="rId5"/>
              </a:ext>
            </a:extLst>
          </a:blip>
          <a:stretch>
            <a:fillRect/>
          </a:stretch>
        </p:blipFill>
        <p:spPr/>
      </p:pic>
      <p:sp>
        <p:nvSpPr>
          <p:cNvPr id="3" name="Marcador de texto 2">
            <a:extLst>
              <a:ext uri="{FF2B5EF4-FFF2-40B4-BE49-F238E27FC236}">
                <a16:creationId xmlns:a16="http://schemas.microsoft.com/office/drawing/2014/main" id="{F9EC5F03-1299-EBB4-4266-ABC797655256}"/>
              </a:ext>
            </a:extLst>
          </p:cNvPr>
          <p:cNvSpPr>
            <a:spLocks noGrp="1"/>
          </p:cNvSpPr>
          <p:nvPr>
            <p:ph type="body" sz="quarter" idx="11"/>
          </p:nvPr>
        </p:nvSpPr>
        <p:spPr>
          <a:xfrm>
            <a:off x="10172497" y="3651605"/>
            <a:ext cx="2438400" cy="4248073"/>
          </a:xfrm>
        </p:spPr>
        <p:txBody>
          <a:bodyPr/>
          <a:lstStyle/>
          <a:p>
            <a:endParaRPr lang="es-ES" dirty="0"/>
          </a:p>
        </p:txBody>
      </p:sp>
      <p:pic>
        <p:nvPicPr>
          <p:cNvPr id="17" name="Imagen 16">
            <a:extLst>
              <a:ext uri="{FF2B5EF4-FFF2-40B4-BE49-F238E27FC236}">
                <a16:creationId xmlns:a16="http://schemas.microsoft.com/office/drawing/2014/main" id="{A044BF45-C94D-25FB-E5DE-B2FA6BE9B273}"/>
              </a:ext>
            </a:extLst>
          </p:cNvPr>
          <p:cNvPicPr>
            <a:picLocks noChangeAspect="1"/>
          </p:cNvPicPr>
          <p:nvPr/>
        </p:nvPicPr>
        <p:blipFill>
          <a:blip r:embed="rId6"/>
          <a:stretch>
            <a:fillRect/>
          </a:stretch>
        </p:blipFill>
        <p:spPr>
          <a:xfrm>
            <a:off x="1329768" y="1472757"/>
            <a:ext cx="1936175" cy="4051416"/>
          </a:xfrm>
          <a:prstGeom prst="rect">
            <a:avLst/>
          </a:prstGeom>
        </p:spPr>
      </p:pic>
      <p:pic>
        <p:nvPicPr>
          <p:cNvPr id="19" name="Imagen 18">
            <a:extLst>
              <a:ext uri="{FF2B5EF4-FFF2-40B4-BE49-F238E27FC236}">
                <a16:creationId xmlns:a16="http://schemas.microsoft.com/office/drawing/2014/main" id="{1B5ABEA4-5D2A-AD4E-8FE1-A75733D7BCEB}"/>
              </a:ext>
            </a:extLst>
          </p:cNvPr>
          <p:cNvPicPr>
            <a:picLocks noChangeAspect="1"/>
          </p:cNvPicPr>
          <p:nvPr/>
        </p:nvPicPr>
        <p:blipFill>
          <a:blip r:embed="rId7"/>
          <a:stretch>
            <a:fillRect/>
          </a:stretch>
        </p:blipFill>
        <p:spPr>
          <a:xfrm>
            <a:off x="7046895" y="1657717"/>
            <a:ext cx="1792508" cy="4112226"/>
          </a:xfrm>
          <a:prstGeom prst="rect">
            <a:avLst/>
          </a:prstGeom>
        </p:spPr>
      </p:pic>
      <p:sp>
        <p:nvSpPr>
          <p:cNvPr id="20" name="Flecha: a la derecha 19">
            <a:extLst>
              <a:ext uri="{FF2B5EF4-FFF2-40B4-BE49-F238E27FC236}">
                <a16:creationId xmlns:a16="http://schemas.microsoft.com/office/drawing/2014/main" id="{912412F5-7194-3709-3CB0-49C855C5285F}"/>
              </a:ext>
            </a:extLst>
          </p:cNvPr>
          <p:cNvSpPr/>
          <p:nvPr/>
        </p:nvSpPr>
        <p:spPr>
          <a:xfrm>
            <a:off x="3386874" y="3033736"/>
            <a:ext cx="3709022" cy="16767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992F75AE-FD45-DC90-477A-D3C8FF5C44C5}"/>
              </a:ext>
            </a:extLst>
          </p:cNvPr>
          <p:cNvSpPr txBox="1"/>
          <p:nvPr/>
        </p:nvSpPr>
        <p:spPr>
          <a:xfrm>
            <a:off x="1196340" y="5663821"/>
            <a:ext cx="9106930" cy="523220"/>
          </a:xfrm>
          <a:prstGeom prst="rect">
            <a:avLst/>
          </a:prstGeom>
          <a:noFill/>
        </p:spPr>
        <p:txBody>
          <a:bodyPr wrap="square" rtlCol="0">
            <a:spAutoFit/>
          </a:bodyPr>
          <a:lstStyle/>
          <a:p>
            <a:r>
              <a:rPr lang="es-ES" sz="2800" dirty="0">
                <a:solidFill>
                  <a:schemeClr val="bg1"/>
                </a:solidFill>
              </a:rPr>
              <a:t>Clase persona                                          Una persona concreta</a:t>
            </a:r>
          </a:p>
        </p:txBody>
      </p:sp>
      <p:sp>
        <p:nvSpPr>
          <p:cNvPr id="22" name="CuadroTexto 21">
            <a:extLst>
              <a:ext uri="{FF2B5EF4-FFF2-40B4-BE49-F238E27FC236}">
                <a16:creationId xmlns:a16="http://schemas.microsoft.com/office/drawing/2014/main" id="{6B80B03E-919C-5B60-D05B-DF09F5194F32}"/>
              </a:ext>
            </a:extLst>
          </p:cNvPr>
          <p:cNvSpPr txBox="1"/>
          <p:nvPr/>
        </p:nvSpPr>
        <p:spPr>
          <a:xfrm>
            <a:off x="3798780" y="2770496"/>
            <a:ext cx="2122542" cy="646331"/>
          </a:xfrm>
          <a:prstGeom prst="rect">
            <a:avLst/>
          </a:prstGeom>
          <a:noFill/>
        </p:spPr>
        <p:txBody>
          <a:bodyPr wrap="square" rtlCol="0">
            <a:spAutoFit/>
          </a:bodyPr>
          <a:lstStyle/>
          <a:p>
            <a:r>
              <a:rPr lang="es-ES" sz="3600" dirty="0">
                <a:solidFill>
                  <a:schemeClr val="bg1"/>
                </a:solidFill>
              </a:rPr>
              <a:t>instanciar</a:t>
            </a:r>
          </a:p>
        </p:txBody>
      </p:sp>
    </p:spTree>
    <p:extLst>
      <p:ext uri="{BB962C8B-B14F-4D97-AF65-F5344CB8AC3E}">
        <p14:creationId xmlns:p14="http://schemas.microsoft.com/office/powerpoint/2010/main" val="2908640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descr="Dos chicos mirando al lado de un puent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0"/>
            <a:ext cx="12192000" cy="6858000"/>
          </a:xfrm>
        </p:spPr>
      </p:pic>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t>Constructor</a:t>
            </a:r>
            <a:endParaRPr lang="es-ES" sz="3200" b="1" dirty="0"/>
          </a:p>
        </p:txBody>
      </p:sp>
      <p:pic>
        <p:nvPicPr>
          <p:cNvPr id="40" name="Marcador de contenido 79" descr="Soldador con relleno sólido">
            <a:extLst>
              <a:ext uri="{FF2B5EF4-FFF2-40B4-BE49-F238E27FC236}">
                <a16:creationId xmlns:a16="http://schemas.microsoft.com/office/drawing/2014/main" id="{C997398D-3BA0-47F4-93CE-55576CE45E21}"/>
              </a:ext>
            </a:extLst>
          </p:cNvPr>
          <p:cNvPicPr>
            <a:picLocks noGrp="1" noChangeAspect="1"/>
          </p:cNvPicPr>
          <p:nvPr>
            <p:ph sz="quarter" idx="13"/>
          </p:nvPr>
        </p:nvPicPr>
        <p:blipFill>
          <a:blip r:embed="rId5">
            <a:extLst>
              <a:ext uri="{96DAC541-7B7A-43D3-8B79-37D633B846F1}">
                <asvg:svgBlip xmlns:asvg="http://schemas.microsoft.com/office/drawing/2016/SVG/main" r:embed="rId6"/>
              </a:ext>
            </a:extLst>
          </a:blip>
          <a:srcRect/>
          <a:stretch/>
        </p:blipFill>
        <p:spPr/>
      </p:pic>
      <p:graphicFrame>
        <p:nvGraphicFramePr>
          <p:cNvPr id="2" name="Diagrama 1">
            <a:extLst>
              <a:ext uri="{FF2B5EF4-FFF2-40B4-BE49-F238E27FC236}">
                <a16:creationId xmlns:a16="http://schemas.microsoft.com/office/drawing/2014/main" id="{5C165DC2-9527-DD57-5F4B-FB5CD16CB25D}"/>
              </a:ext>
            </a:extLst>
          </p:cNvPr>
          <p:cNvGraphicFramePr/>
          <p:nvPr>
            <p:extLst>
              <p:ext uri="{D42A27DB-BD31-4B8C-83A1-F6EECF244321}">
                <p14:modId xmlns:p14="http://schemas.microsoft.com/office/powerpoint/2010/main" val="4275833190"/>
              </p:ext>
            </p:extLst>
          </p:nvPr>
        </p:nvGraphicFramePr>
        <p:xfrm>
          <a:off x="1562099" y="1388436"/>
          <a:ext cx="8982055" cy="50587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6" name="Marcador de número de diapositiva 5" descr="Número de diapositiva">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48</a:t>
            </a:fld>
            <a:endParaRPr lang="es-ES" sz="1200">
              <a:solidFill>
                <a:schemeClr val="bg1"/>
              </a:solidFill>
            </a:endParaRPr>
          </a:p>
        </p:txBody>
      </p:sp>
    </p:spTree>
    <p:extLst>
      <p:ext uri="{BB962C8B-B14F-4D97-AF65-F5344CB8AC3E}">
        <p14:creationId xmlns:p14="http://schemas.microsoft.com/office/powerpoint/2010/main" val="77523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descr="Dos chicos mirando al lado de un puent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5626"/>
            <a:ext cx="12192000" cy="6858000"/>
          </a:xfrm>
        </p:spPr>
      </p:pic>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sz="3200" b="1" dirty="0"/>
              <a:t>Clase abstracta</a:t>
            </a:r>
          </a:p>
        </p:txBody>
      </p:sp>
      <p:pic>
        <p:nvPicPr>
          <p:cNvPr id="40" name="Marcador de contenido 79" descr="Soldador con relleno sólido">
            <a:extLst>
              <a:ext uri="{FF2B5EF4-FFF2-40B4-BE49-F238E27FC236}">
                <a16:creationId xmlns:a16="http://schemas.microsoft.com/office/drawing/2014/main" id="{C997398D-3BA0-47F4-93CE-55576CE45E21}"/>
              </a:ext>
            </a:extLst>
          </p:cNvPr>
          <p:cNvPicPr>
            <a:picLocks noGrp="1" noChangeAspect="1"/>
          </p:cNvPicPr>
          <p:nvPr>
            <p:ph sz="quarter" idx="13"/>
          </p:nvPr>
        </p:nvPicPr>
        <p:blipFill>
          <a:blip r:embed="rId5">
            <a:extLst>
              <a:ext uri="{96DAC541-7B7A-43D3-8B79-37D633B846F1}">
                <asvg:svgBlip xmlns:asvg="http://schemas.microsoft.com/office/drawing/2016/SVG/main" r:embed="rId6"/>
              </a:ext>
            </a:extLst>
          </a:blip>
          <a:srcRect/>
          <a:stretch/>
        </p:blipFill>
        <p:spPr/>
      </p:pic>
      <p:graphicFrame>
        <p:nvGraphicFramePr>
          <p:cNvPr id="2" name="Diagrama 1">
            <a:extLst>
              <a:ext uri="{FF2B5EF4-FFF2-40B4-BE49-F238E27FC236}">
                <a16:creationId xmlns:a16="http://schemas.microsoft.com/office/drawing/2014/main" id="{5C165DC2-9527-DD57-5F4B-FB5CD16CB25D}"/>
              </a:ext>
            </a:extLst>
          </p:cNvPr>
          <p:cNvGraphicFramePr/>
          <p:nvPr>
            <p:extLst>
              <p:ext uri="{D42A27DB-BD31-4B8C-83A1-F6EECF244321}">
                <p14:modId xmlns:p14="http://schemas.microsoft.com/office/powerpoint/2010/main" val="2673577339"/>
              </p:ext>
            </p:extLst>
          </p:nvPr>
        </p:nvGraphicFramePr>
        <p:xfrm>
          <a:off x="1562099" y="1388436"/>
          <a:ext cx="8982055" cy="50587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6" name="Marcador de número de diapositiva 5" descr="Número de diapositiva">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49</a:t>
            </a:fld>
            <a:endParaRPr lang="es-ES" sz="1200">
              <a:solidFill>
                <a:schemeClr val="bg1"/>
              </a:solidFill>
            </a:endParaRPr>
          </a:p>
        </p:txBody>
      </p:sp>
    </p:spTree>
    <p:extLst>
      <p:ext uri="{BB962C8B-B14F-4D97-AF65-F5344CB8AC3E}">
        <p14:creationId xmlns:p14="http://schemas.microsoft.com/office/powerpoint/2010/main" val="344947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a:xfrm>
            <a:off x="647700" y="571434"/>
            <a:ext cx="10815864" cy="830997"/>
          </a:xfrm>
        </p:spPr>
        <p:txBody>
          <a:bodyPr rtlCol="0"/>
          <a:lstStyle/>
          <a:p>
            <a:pPr rtl="0"/>
            <a:r>
              <a:rPr lang="es-ES" altLang="en-US" sz="3200" b="1" dirty="0"/>
              <a:t>POO</a:t>
            </a:r>
            <a:endParaRPr lang="es" sz="3200" b="1" dirty="0"/>
          </a:p>
        </p:txBody>
      </p:sp>
      <p:pic>
        <p:nvPicPr>
          <p:cNvPr id="27" name="Marcador de contenido 79" descr="Libro abierto">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grpSp>
        <p:nvGrpSpPr>
          <p:cNvPr id="31" name="Grupo 30">
            <a:extLst>
              <a:ext uri="{FF2B5EF4-FFF2-40B4-BE49-F238E27FC236}">
                <a16:creationId xmlns:a16="http://schemas.microsoft.com/office/drawing/2014/main" id="{130198C3-6B50-0C0B-63ED-ACC881994489}"/>
              </a:ext>
            </a:extLst>
          </p:cNvPr>
          <p:cNvGrpSpPr/>
          <p:nvPr/>
        </p:nvGrpSpPr>
        <p:grpSpPr>
          <a:xfrm>
            <a:off x="2203065" y="2193735"/>
            <a:ext cx="1219916" cy="1201625"/>
            <a:chOff x="2643725" y="1947490"/>
            <a:chExt cx="1219916" cy="1201625"/>
          </a:xfrm>
        </p:grpSpPr>
        <p:sp>
          <p:nvSpPr>
            <p:cNvPr id="19" name="Elipse 18">
              <a:extLst>
                <a:ext uri="{FF2B5EF4-FFF2-40B4-BE49-F238E27FC236}">
                  <a16:creationId xmlns:a16="http://schemas.microsoft.com/office/drawing/2014/main" id="{42777684-64E1-83B4-E3DC-B105B847E503}"/>
                </a:ext>
              </a:extLst>
            </p:cNvPr>
            <p:cNvSpPr/>
            <p:nvPr/>
          </p:nvSpPr>
          <p:spPr>
            <a:xfrm>
              <a:off x="2662524" y="1947490"/>
              <a:ext cx="1201117" cy="12016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0" name="Forma libre: forma 19">
              <a:extLst>
                <a:ext uri="{FF2B5EF4-FFF2-40B4-BE49-F238E27FC236}">
                  <a16:creationId xmlns:a16="http://schemas.microsoft.com/office/drawing/2014/main" id="{0AA35C8A-C6BE-0D5F-57F3-D9B6F633A7F6}"/>
                </a:ext>
              </a:extLst>
            </p:cNvPr>
            <p:cNvSpPr/>
            <p:nvPr/>
          </p:nvSpPr>
          <p:spPr>
            <a:xfrm>
              <a:off x="2643725" y="2199701"/>
              <a:ext cx="1165674" cy="582768"/>
            </a:xfrm>
            <a:custGeom>
              <a:avLst/>
              <a:gdLst>
                <a:gd name="connsiteX0" fmla="*/ 0 w 1579620"/>
                <a:gd name="connsiteY0" fmla="*/ 0 h 789716"/>
                <a:gd name="connsiteX1" fmla="*/ 1579620 w 1579620"/>
                <a:gd name="connsiteY1" fmla="*/ 0 h 789716"/>
                <a:gd name="connsiteX2" fmla="*/ 1579620 w 1579620"/>
                <a:gd name="connsiteY2" fmla="*/ 789716 h 789716"/>
                <a:gd name="connsiteX3" fmla="*/ 0 w 1579620"/>
                <a:gd name="connsiteY3" fmla="*/ 789716 h 789716"/>
                <a:gd name="connsiteX4" fmla="*/ 0 w 1579620"/>
                <a:gd name="connsiteY4" fmla="*/ 0 h 78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620" h="789716">
                  <a:moveTo>
                    <a:pt x="0" y="0"/>
                  </a:moveTo>
                  <a:lnTo>
                    <a:pt x="1579620" y="0"/>
                  </a:lnTo>
                  <a:lnTo>
                    <a:pt x="1579620" y="789716"/>
                  </a:lnTo>
                  <a:lnTo>
                    <a:pt x="0" y="7897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altLang="en-US" sz="2400" b="1" kern="1200" dirty="0"/>
                <a:t>Objeto</a:t>
              </a:r>
              <a:r>
                <a:rPr lang="es-ES" altLang="en-US" sz="4300" kern="1200" dirty="0"/>
                <a:t> </a:t>
              </a:r>
              <a:endParaRPr lang="es-ES" sz="4300" kern="1200" dirty="0"/>
            </a:p>
          </p:txBody>
        </p:sp>
      </p:grpSp>
      <p:grpSp>
        <p:nvGrpSpPr>
          <p:cNvPr id="21" name="Grupo 20">
            <a:extLst>
              <a:ext uri="{FF2B5EF4-FFF2-40B4-BE49-F238E27FC236}">
                <a16:creationId xmlns:a16="http://schemas.microsoft.com/office/drawing/2014/main" id="{C22EC4BC-2DF1-3108-862E-B918424B0571}"/>
              </a:ext>
            </a:extLst>
          </p:cNvPr>
          <p:cNvGrpSpPr/>
          <p:nvPr/>
        </p:nvGrpSpPr>
        <p:grpSpPr>
          <a:xfrm>
            <a:off x="4679862" y="3350755"/>
            <a:ext cx="1635872" cy="1628337"/>
            <a:chOff x="4193605" y="4134882"/>
            <a:chExt cx="1635872" cy="1628337"/>
          </a:xfrm>
        </p:grpSpPr>
        <p:sp>
          <p:nvSpPr>
            <p:cNvPr id="22" name="Elipse 21">
              <a:extLst>
                <a:ext uri="{FF2B5EF4-FFF2-40B4-BE49-F238E27FC236}">
                  <a16:creationId xmlns:a16="http://schemas.microsoft.com/office/drawing/2014/main" id="{2720FD1E-89C8-33B8-FFA1-15B8A61C4EDD}"/>
                </a:ext>
              </a:extLst>
            </p:cNvPr>
            <p:cNvSpPr/>
            <p:nvPr/>
          </p:nvSpPr>
          <p:spPr>
            <a:xfrm>
              <a:off x="4201828" y="4134882"/>
              <a:ext cx="1627649" cy="16283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3" name="Forma libre: forma 22">
              <a:extLst>
                <a:ext uri="{FF2B5EF4-FFF2-40B4-BE49-F238E27FC236}">
                  <a16:creationId xmlns:a16="http://schemas.microsoft.com/office/drawing/2014/main" id="{EEFB658E-C0AF-6FB0-BA16-83BE8C7643E4}"/>
                </a:ext>
              </a:extLst>
            </p:cNvPr>
            <p:cNvSpPr/>
            <p:nvPr/>
          </p:nvSpPr>
          <p:spPr>
            <a:xfrm>
              <a:off x="4193605" y="4546791"/>
              <a:ext cx="1579620" cy="789716"/>
            </a:xfrm>
            <a:custGeom>
              <a:avLst/>
              <a:gdLst>
                <a:gd name="connsiteX0" fmla="*/ 0 w 1579620"/>
                <a:gd name="connsiteY0" fmla="*/ 0 h 789716"/>
                <a:gd name="connsiteX1" fmla="*/ 1579620 w 1579620"/>
                <a:gd name="connsiteY1" fmla="*/ 0 h 789716"/>
                <a:gd name="connsiteX2" fmla="*/ 1579620 w 1579620"/>
                <a:gd name="connsiteY2" fmla="*/ 789716 h 789716"/>
                <a:gd name="connsiteX3" fmla="*/ 0 w 1579620"/>
                <a:gd name="connsiteY3" fmla="*/ 789716 h 789716"/>
                <a:gd name="connsiteX4" fmla="*/ 0 w 1579620"/>
                <a:gd name="connsiteY4" fmla="*/ 0 h 78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620" h="789716">
                  <a:moveTo>
                    <a:pt x="0" y="0"/>
                  </a:moveTo>
                  <a:lnTo>
                    <a:pt x="1579620" y="0"/>
                  </a:lnTo>
                  <a:lnTo>
                    <a:pt x="1579620" y="789716"/>
                  </a:lnTo>
                  <a:lnTo>
                    <a:pt x="0" y="7897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altLang="en-US" sz="3200" b="1" kern="1200" dirty="0"/>
                <a:t>Objeto</a:t>
              </a:r>
              <a:r>
                <a:rPr lang="es-ES" altLang="en-US" sz="4300" kern="1200" dirty="0"/>
                <a:t> </a:t>
              </a:r>
              <a:endParaRPr lang="es-ES" sz="4300" kern="1200" dirty="0"/>
            </a:p>
          </p:txBody>
        </p:sp>
      </p:grpSp>
      <p:grpSp>
        <p:nvGrpSpPr>
          <p:cNvPr id="32" name="Grupo 31">
            <a:extLst>
              <a:ext uri="{FF2B5EF4-FFF2-40B4-BE49-F238E27FC236}">
                <a16:creationId xmlns:a16="http://schemas.microsoft.com/office/drawing/2014/main" id="{8DB3CB32-7946-D835-EDF2-57FCBE5101D2}"/>
              </a:ext>
            </a:extLst>
          </p:cNvPr>
          <p:cNvGrpSpPr/>
          <p:nvPr/>
        </p:nvGrpSpPr>
        <p:grpSpPr>
          <a:xfrm>
            <a:off x="2333256" y="4354836"/>
            <a:ext cx="1219916" cy="1201625"/>
            <a:chOff x="2643725" y="1947490"/>
            <a:chExt cx="1219916" cy="1201625"/>
          </a:xfrm>
        </p:grpSpPr>
        <p:sp>
          <p:nvSpPr>
            <p:cNvPr id="33" name="Elipse 32">
              <a:extLst>
                <a:ext uri="{FF2B5EF4-FFF2-40B4-BE49-F238E27FC236}">
                  <a16:creationId xmlns:a16="http://schemas.microsoft.com/office/drawing/2014/main" id="{C178365C-7EAC-DC6C-4649-111978989F84}"/>
                </a:ext>
              </a:extLst>
            </p:cNvPr>
            <p:cNvSpPr/>
            <p:nvPr/>
          </p:nvSpPr>
          <p:spPr>
            <a:xfrm>
              <a:off x="2662524" y="1947490"/>
              <a:ext cx="1201117" cy="12016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4" name="Forma libre: forma 33">
              <a:extLst>
                <a:ext uri="{FF2B5EF4-FFF2-40B4-BE49-F238E27FC236}">
                  <a16:creationId xmlns:a16="http://schemas.microsoft.com/office/drawing/2014/main" id="{F4912B6A-6596-EDA6-3899-697EFCDD142C}"/>
                </a:ext>
              </a:extLst>
            </p:cNvPr>
            <p:cNvSpPr/>
            <p:nvPr/>
          </p:nvSpPr>
          <p:spPr>
            <a:xfrm>
              <a:off x="2643725" y="2199701"/>
              <a:ext cx="1165674" cy="582768"/>
            </a:xfrm>
            <a:custGeom>
              <a:avLst/>
              <a:gdLst>
                <a:gd name="connsiteX0" fmla="*/ 0 w 1579620"/>
                <a:gd name="connsiteY0" fmla="*/ 0 h 789716"/>
                <a:gd name="connsiteX1" fmla="*/ 1579620 w 1579620"/>
                <a:gd name="connsiteY1" fmla="*/ 0 h 789716"/>
                <a:gd name="connsiteX2" fmla="*/ 1579620 w 1579620"/>
                <a:gd name="connsiteY2" fmla="*/ 789716 h 789716"/>
                <a:gd name="connsiteX3" fmla="*/ 0 w 1579620"/>
                <a:gd name="connsiteY3" fmla="*/ 789716 h 789716"/>
                <a:gd name="connsiteX4" fmla="*/ 0 w 1579620"/>
                <a:gd name="connsiteY4" fmla="*/ 0 h 78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620" h="789716">
                  <a:moveTo>
                    <a:pt x="0" y="0"/>
                  </a:moveTo>
                  <a:lnTo>
                    <a:pt x="1579620" y="0"/>
                  </a:lnTo>
                  <a:lnTo>
                    <a:pt x="1579620" y="789716"/>
                  </a:lnTo>
                  <a:lnTo>
                    <a:pt x="0" y="7897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altLang="en-US" sz="2400" b="1" kern="1200" dirty="0"/>
                <a:t>Objeto</a:t>
              </a:r>
              <a:r>
                <a:rPr lang="es-ES" altLang="en-US" sz="4300" kern="1200" dirty="0"/>
                <a:t> </a:t>
              </a:r>
              <a:endParaRPr lang="es-ES" sz="4300" kern="1200" dirty="0"/>
            </a:p>
          </p:txBody>
        </p:sp>
      </p:grpSp>
      <p:grpSp>
        <p:nvGrpSpPr>
          <p:cNvPr id="35" name="Grupo 34">
            <a:extLst>
              <a:ext uri="{FF2B5EF4-FFF2-40B4-BE49-F238E27FC236}">
                <a16:creationId xmlns:a16="http://schemas.microsoft.com/office/drawing/2014/main" id="{4C9F0179-02C6-7754-DFED-B5FD91AEE18E}"/>
              </a:ext>
            </a:extLst>
          </p:cNvPr>
          <p:cNvGrpSpPr/>
          <p:nvPr/>
        </p:nvGrpSpPr>
        <p:grpSpPr>
          <a:xfrm>
            <a:off x="5113070" y="1289460"/>
            <a:ext cx="1219916" cy="1201625"/>
            <a:chOff x="2643725" y="1947490"/>
            <a:chExt cx="1219916" cy="1201625"/>
          </a:xfrm>
        </p:grpSpPr>
        <p:sp>
          <p:nvSpPr>
            <p:cNvPr id="36" name="Elipse 35">
              <a:extLst>
                <a:ext uri="{FF2B5EF4-FFF2-40B4-BE49-F238E27FC236}">
                  <a16:creationId xmlns:a16="http://schemas.microsoft.com/office/drawing/2014/main" id="{B494ACC8-5D76-FD14-0CAD-7DC2AC00078C}"/>
                </a:ext>
              </a:extLst>
            </p:cNvPr>
            <p:cNvSpPr/>
            <p:nvPr/>
          </p:nvSpPr>
          <p:spPr>
            <a:xfrm>
              <a:off x="2662524" y="1947490"/>
              <a:ext cx="1201117" cy="12016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7" name="Forma libre: forma 36">
              <a:extLst>
                <a:ext uri="{FF2B5EF4-FFF2-40B4-BE49-F238E27FC236}">
                  <a16:creationId xmlns:a16="http://schemas.microsoft.com/office/drawing/2014/main" id="{13AF7BC6-9BFD-8FDD-77CA-A0A1FE05366C}"/>
                </a:ext>
              </a:extLst>
            </p:cNvPr>
            <p:cNvSpPr/>
            <p:nvPr/>
          </p:nvSpPr>
          <p:spPr>
            <a:xfrm>
              <a:off x="2643725" y="2199701"/>
              <a:ext cx="1165674" cy="582768"/>
            </a:xfrm>
            <a:custGeom>
              <a:avLst/>
              <a:gdLst>
                <a:gd name="connsiteX0" fmla="*/ 0 w 1579620"/>
                <a:gd name="connsiteY0" fmla="*/ 0 h 789716"/>
                <a:gd name="connsiteX1" fmla="*/ 1579620 w 1579620"/>
                <a:gd name="connsiteY1" fmla="*/ 0 h 789716"/>
                <a:gd name="connsiteX2" fmla="*/ 1579620 w 1579620"/>
                <a:gd name="connsiteY2" fmla="*/ 789716 h 789716"/>
                <a:gd name="connsiteX3" fmla="*/ 0 w 1579620"/>
                <a:gd name="connsiteY3" fmla="*/ 789716 h 789716"/>
                <a:gd name="connsiteX4" fmla="*/ 0 w 1579620"/>
                <a:gd name="connsiteY4" fmla="*/ 0 h 78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620" h="789716">
                  <a:moveTo>
                    <a:pt x="0" y="0"/>
                  </a:moveTo>
                  <a:lnTo>
                    <a:pt x="1579620" y="0"/>
                  </a:lnTo>
                  <a:lnTo>
                    <a:pt x="1579620" y="789716"/>
                  </a:lnTo>
                  <a:lnTo>
                    <a:pt x="0" y="7897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altLang="en-US" sz="2400" b="1" kern="1200" dirty="0"/>
                <a:t>Objeto</a:t>
              </a:r>
              <a:r>
                <a:rPr lang="es-ES" altLang="en-US" sz="4300" kern="1200" dirty="0"/>
                <a:t> </a:t>
              </a:r>
              <a:endParaRPr lang="es-ES" sz="4300" kern="1200" dirty="0"/>
            </a:p>
          </p:txBody>
        </p:sp>
      </p:grpSp>
      <p:grpSp>
        <p:nvGrpSpPr>
          <p:cNvPr id="38" name="Grupo 37">
            <a:extLst>
              <a:ext uri="{FF2B5EF4-FFF2-40B4-BE49-F238E27FC236}">
                <a16:creationId xmlns:a16="http://schemas.microsoft.com/office/drawing/2014/main" id="{464C9C05-E11B-1EFD-18E6-895E4C9B3B41}"/>
              </a:ext>
            </a:extLst>
          </p:cNvPr>
          <p:cNvGrpSpPr/>
          <p:nvPr/>
        </p:nvGrpSpPr>
        <p:grpSpPr>
          <a:xfrm>
            <a:off x="7318536" y="2333059"/>
            <a:ext cx="1219916" cy="1201625"/>
            <a:chOff x="2643725" y="1947490"/>
            <a:chExt cx="1219916" cy="1201625"/>
          </a:xfrm>
        </p:grpSpPr>
        <p:sp>
          <p:nvSpPr>
            <p:cNvPr id="39" name="Elipse 38">
              <a:extLst>
                <a:ext uri="{FF2B5EF4-FFF2-40B4-BE49-F238E27FC236}">
                  <a16:creationId xmlns:a16="http://schemas.microsoft.com/office/drawing/2014/main" id="{2879AC0A-DFC6-637D-2C54-7286C6772605}"/>
                </a:ext>
              </a:extLst>
            </p:cNvPr>
            <p:cNvSpPr/>
            <p:nvPr/>
          </p:nvSpPr>
          <p:spPr>
            <a:xfrm>
              <a:off x="2662524" y="1947490"/>
              <a:ext cx="1201117" cy="12016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Forma libre: forma 39">
              <a:extLst>
                <a:ext uri="{FF2B5EF4-FFF2-40B4-BE49-F238E27FC236}">
                  <a16:creationId xmlns:a16="http://schemas.microsoft.com/office/drawing/2014/main" id="{BD1451D3-6A97-3B06-9BB6-DDCBF1215E44}"/>
                </a:ext>
              </a:extLst>
            </p:cNvPr>
            <p:cNvSpPr/>
            <p:nvPr/>
          </p:nvSpPr>
          <p:spPr>
            <a:xfrm>
              <a:off x="2643725" y="2199701"/>
              <a:ext cx="1165674" cy="582768"/>
            </a:xfrm>
            <a:custGeom>
              <a:avLst/>
              <a:gdLst>
                <a:gd name="connsiteX0" fmla="*/ 0 w 1579620"/>
                <a:gd name="connsiteY0" fmla="*/ 0 h 789716"/>
                <a:gd name="connsiteX1" fmla="*/ 1579620 w 1579620"/>
                <a:gd name="connsiteY1" fmla="*/ 0 h 789716"/>
                <a:gd name="connsiteX2" fmla="*/ 1579620 w 1579620"/>
                <a:gd name="connsiteY2" fmla="*/ 789716 h 789716"/>
                <a:gd name="connsiteX3" fmla="*/ 0 w 1579620"/>
                <a:gd name="connsiteY3" fmla="*/ 789716 h 789716"/>
                <a:gd name="connsiteX4" fmla="*/ 0 w 1579620"/>
                <a:gd name="connsiteY4" fmla="*/ 0 h 78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620" h="789716">
                  <a:moveTo>
                    <a:pt x="0" y="0"/>
                  </a:moveTo>
                  <a:lnTo>
                    <a:pt x="1579620" y="0"/>
                  </a:lnTo>
                  <a:lnTo>
                    <a:pt x="1579620" y="789716"/>
                  </a:lnTo>
                  <a:lnTo>
                    <a:pt x="0" y="7897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altLang="en-US" sz="2400" b="1" kern="1200" dirty="0"/>
                <a:t>Objeto</a:t>
              </a:r>
              <a:r>
                <a:rPr lang="es-ES" altLang="en-US" sz="4300" kern="1200" dirty="0"/>
                <a:t> </a:t>
              </a:r>
              <a:endParaRPr lang="es-ES" sz="4300" kern="1200" dirty="0"/>
            </a:p>
          </p:txBody>
        </p:sp>
      </p:grpSp>
      <p:grpSp>
        <p:nvGrpSpPr>
          <p:cNvPr id="41" name="Grupo 40">
            <a:extLst>
              <a:ext uri="{FF2B5EF4-FFF2-40B4-BE49-F238E27FC236}">
                <a16:creationId xmlns:a16="http://schemas.microsoft.com/office/drawing/2014/main" id="{6BCE657D-4F83-86A9-89A7-88CEB24A3E89}"/>
              </a:ext>
            </a:extLst>
          </p:cNvPr>
          <p:cNvGrpSpPr/>
          <p:nvPr/>
        </p:nvGrpSpPr>
        <p:grpSpPr>
          <a:xfrm>
            <a:off x="7067479" y="4941428"/>
            <a:ext cx="1219916" cy="1201625"/>
            <a:chOff x="3231597" y="1947490"/>
            <a:chExt cx="1219916" cy="1201625"/>
          </a:xfrm>
        </p:grpSpPr>
        <p:sp>
          <p:nvSpPr>
            <p:cNvPr id="42" name="Elipse 41">
              <a:extLst>
                <a:ext uri="{FF2B5EF4-FFF2-40B4-BE49-F238E27FC236}">
                  <a16:creationId xmlns:a16="http://schemas.microsoft.com/office/drawing/2014/main" id="{762E5769-879C-1305-628A-FB501F6C5A6E}"/>
                </a:ext>
              </a:extLst>
            </p:cNvPr>
            <p:cNvSpPr/>
            <p:nvPr/>
          </p:nvSpPr>
          <p:spPr>
            <a:xfrm>
              <a:off x="3250396" y="1947490"/>
              <a:ext cx="1201117" cy="12016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3" name="Forma libre: forma 42">
              <a:extLst>
                <a:ext uri="{FF2B5EF4-FFF2-40B4-BE49-F238E27FC236}">
                  <a16:creationId xmlns:a16="http://schemas.microsoft.com/office/drawing/2014/main" id="{92623D70-8694-9E11-8EB2-66FEE480B3DB}"/>
                </a:ext>
              </a:extLst>
            </p:cNvPr>
            <p:cNvSpPr/>
            <p:nvPr/>
          </p:nvSpPr>
          <p:spPr>
            <a:xfrm>
              <a:off x="3231597" y="2199701"/>
              <a:ext cx="1165674" cy="582768"/>
            </a:xfrm>
            <a:custGeom>
              <a:avLst/>
              <a:gdLst>
                <a:gd name="connsiteX0" fmla="*/ 0 w 1579620"/>
                <a:gd name="connsiteY0" fmla="*/ 0 h 789716"/>
                <a:gd name="connsiteX1" fmla="*/ 1579620 w 1579620"/>
                <a:gd name="connsiteY1" fmla="*/ 0 h 789716"/>
                <a:gd name="connsiteX2" fmla="*/ 1579620 w 1579620"/>
                <a:gd name="connsiteY2" fmla="*/ 789716 h 789716"/>
                <a:gd name="connsiteX3" fmla="*/ 0 w 1579620"/>
                <a:gd name="connsiteY3" fmla="*/ 789716 h 789716"/>
                <a:gd name="connsiteX4" fmla="*/ 0 w 1579620"/>
                <a:gd name="connsiteY4" fmla="*/ 0 h 78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620" h="789716">
                  <a:moveTo>
                    <a:pt x="0" y="0"/>
                  </a:moveTo>
                  <a:lnTo>
                    <a:pt x="1579620" y="0"/>
                  </a:lnTo>
                  <a:lnTo>
                    <a:pt x="1579620" y="789716"/>
                  </a:lnTo>
                  <a:lnTo>
                    <a:pt x="0" y="7897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altLang="en-US" sz="2400" b="1" kern="1200" dirty="0"/>
                <a:t>Objeto</a:t>
              </a:r>
              <a:r>
                <a:rPr lang="es-ES" altLang="en-US" sz="4300" kern="1200" dirty="0"/>
                <a:t> </a:t>
              </a:r>
              <a:endParaRPr lang="es-ES" sz="4300" kern="1200" dirty="0"/>
            </a:p>
          </p:txBody>
        </p:sp>
      </p:grpSp>
      <p:sp>
        <p:nvSpPr>
          <p:cNvPr id="57" name="Flecha: arriba y abajo 56">
            <a:extLst>
              <a:ext uri="{FF2B5EF4-FFF2-40B4-BE49-F238E27FC236}">
                <a16:creationId xmlns:a16="http://schemas.microsoft.com/office/drawing/2014/main" id="{4465384F-17C1-68B6-DB52-321941B8641B}"/>
              </a:ext>
            </a:extLst>
          </p:cNvPr>
          <p:cNvSpPr/>
          <p:nvPr/>
        </p:nvSpPr>
        <p:spPr>
          <a:xfrm>
            <a:off x="5413250" y="2460170"/>
            <a:ext cx="319177" cy="883901"/>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58" name="Flecha: arriba y abajo 57">
            <a:extLst>
              <a:ext uri="{FF2B5EF4-FFF2-40B4-BE49-F238E27FC236}">
                <a16:creationId xmlns:a16="http://schemas.microsoft.com/office/drawing/2014/main" id="{A27DA42A-A5B6-1188-8F16-3136F46D886E}"/>
              </a:ext>
            </a:extLst>
          </p:cNvPr>
          <p:cNvSpPr/>
          <p:nvPr/>
        </p:nvSpPr>
        <p:spPr>
          <a:xfrm rot="17901107">
            <a:off x="3959858" y="2555408"/>
            <a:ext cx="319177" cy="1573035"/>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59" name="Flecha: arriba y abajo 58">
            <a:extLst>
              <a:ext uri="{FF2B5EF4-FFF2-40B4-BE49-F238E27FC236}">
                <a16:creationId xmlns:a16="http://schemas.microsoft.com/office/drawing/2014/main" id="{F5DFA02A-0C0E-4E77-E051-0C0FE706D498}"/>
              </a:ext>
            </a:extLst>
          </p:cNvPr>
          <p:cNvSpPr/>
          <p:nvPr/>
        </p:nvSpPr>
        <p:spPr>
          <a:xfrm rot="17442567">
            <a:off x="6839724" y="1440511"/>
            <a:ext cx="319177" cy="1379825"/>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60" name="Flecha: arriba y abajo 59">
            <a:extLst>
              <a:ext uri="{FF2B5EF4-FFF2-40B4-BE49-F238E27FC236}">
                <a16:creationId xmlns:a16="http://schemas.microsoft.com/office/drawing/2014/main" id="{1F3F997B-2EF0-A651-7226-FF107745815B}"/>
              </a:ext>
            </a:extLst>
          </p:cNvPr>
          <p:cNvSpPr/>
          <p:nvPr/>
        </p:nvSpPr>
        <p:spPr>
          <a:xfrm>
            <a:off x="2690227" y="3429000"/>
            <a:ext cx="319177" cy="925836"/>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61" name="Flecha: arriba y abajo 60">
            <a:extLst>
              <a:ext uri="{FF2B5EF4-FFF2-40B4-BE49-F238E27FC236}">
                <a16:creationId xmlns:a16="http://schemas.microsoft.com/office/drawing/2014/main" id="{2924F33E-D887-0432-8738-0F25A6E30F03}"/>
              </a:ext>
            </a:extLst>
          </p:cNvPr>
          <p:cNvSpPr/>
          <p:nvPr/>
        </p:nvSpPr>
        <p:spPr>
          <a:xfrm rot="17704720">
            <a:off x="6575167" y="4310993"/>
            <a:ext cx="319177" cy="1140950"/>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
        <p:nvSpPr>
          <p:cNvPr id="62" name="Flecha: arriba y abajo 61">
            <a:extLst>
              <a:ext uri="{FF2B5EF4-FFF2-40B4-BE49-F238E27FC236}">
                <a16:creationId xmlns:a16="http://schemas.microsoft.com/office/drawing/2014/main" id="{7AF8D9C9-647D-EBAE-9E74-DA3D95413D83}"/>
              </a:ext>
            </a:extLst>
          </p:cNvPr>
          <p:cNvSpPr/>
          <p:nvPr/>
        </p:nvSpPr>
        <p:spPr>
          <a:xfrm rot="4354178">
            <a:off x="6775981" y="2950514"/>
            <a:ext cx="319177" cy="1401777"/>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419919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descr="Patrones de onda 3D negra">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3"/>
          <a:srcRect/>
          <a:stretch/>
        </p:blipFill>
        <p:spPr>
          <a:xfrm>
            <a:off x="-1" y="-5626"/>
            <a:ext cx="12192000" cy="6858000"/>
          </a:xfrm>
        </p:spPr>
      </p:pic>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sz="3200" b="1" dirty="0"/>
              <a:t>Clase abstracta</a:t>
            </a:r>
          </a:p>
        </p:txBody>
      </p:sp>
      <p:pic>
        <p:nvPicPr>
          <p:cNvPr id="40" name="Marcador de contenido 79" descr="Soldador con relleno sólido">
            <a:extLst>
              <a:ext uri="{FF2B5EF4-FFF2-40B4-BE49-F238E27FC236}">
                <a16:creationId xmlns:a16="http://schemas.microsoft.com/office/drawing/2014/main" id="{C997398D-3BA0-47F4-93CE-55576CE45E21}"/>
              </a:ext>
            </a:extLst>
          </p:cNvPr>
          <p:cNvPicPr>
            <a:picLocks noGrp="1" noChangeAspect="1"/>
          </p:cNvPicPr>
          <p:nvPr>
            <p:ph sz="quarter" idx="13"/>
          </p:nvPr>
        </p:nvPicPr>
        <p:blipFill>
          <a:blip r:embed="rId4">
            <a:extLst>
              <a:ext uri="{96DAC541-7B7A-43D3-8B79-37D633B846F1}">
                <asvg:svgBlip xmlns:asvg="http://schemas.microsoft.com/office/drawing/2016/SVG/main" r:embed="rId5"/>
              </a:ext>
            </a:extLst>
          </a:blip>
          <a:srcRect/>
          <a:stretch/>
        </p:blipFill>
        <p:spPr/>
      </p:pic>
      <p:graphicFrame>
        <p:nvGraphicFramePr>
          <p:cNvPr id="2" name="Diagrama 1">
            <a:extLst>
              <a:ext uri="{FF2B5EF4-FFF2-40B4-BE49-F238E27FC236}">
                <a16:creationId xmlns:a16="http://schemas.microsoft.com/office/drawing/2014/main" id="{5C165DC2-9527-DD57-5F4B-FB5CD16CB25D}"/>
              </a:ext>
            </a:extLst>
          </p:cNvPr>
          <p:cNvGraphicFramePr/>
          <p:nvPr>
            <p:extLst>
              <p:ext uri="{D42A27DB-BD31-4B8C-83A1-F6EECF244321}">
                <p14:modId xmlns:p14="http://schemas.microsoft.com/office/powerpoint/2010/main" val="1133929044"/>
              </p:ext>
            </p:extLst>
          </p:nvPr>
        </p:nvGraphicFramePr>
        <p:xfrm>
          <a:off x="1562099" y="1388436"/>
          <a:ext cx="8982055" cy="50587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6" name="Marcador de número de diapositiva 5" descr="Número de diapositiva">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50</a:t>
            </a:fld>
            <a:endParaRPr lang="es-ES" sz="1200" dirty="0">
              <a:solidFill>
                <a:schemeClr val="bg1"/>
              </a:solidFill>
            </a:endParaRPr>
          </a:p>
        </p:txBody>
      </p:sp>
      <p:graphicFrame>
        <p:nvGraphicFramePr>
          <p:cNvPr id="3" name="Marcador de posición de contenido 3">
            <a:extLst>
              <a:ext uri="{FF2B5EF4-FFF2-40B4-BE49-F238E27FC236}">
                <a16:creationId xmlns:a16="http://schemas.microsoft.com/office/drawing/2014/main" id="{D4379F6B-0FFC-3C2A-2C9F-AE25A02CBA0A}"/>
              </a:ext>
            </a:extLst>
          </p:cNvPr>
          <p:cNvGraphicFramePr>
            <a:graphicFrameLocks noChangeAspect="1"/>
          </p:cNvGraphicFramePr>
          <p:nvPr>
            <p:extLst>
              <p:ext uri="{D42A27DB-BD31-4B8C-83A1-F6EECF244321}">
                <p14:modId xmlns:p14="http://schemas.microsoft.com/office/powerpoint/2010/main" val="4222990286"/>
              </p:ext>
            </p:extLst>
          </p:nvPr>
        </p:nvGraphicFramePr>
        <p:xfrm>
          <a:off x="1915445" y="1742852"/>
          <a:ext cx="7181481" cy="4334074"/>
        </p:xfrm>
        <a:graphic>
          <a:graphicData uri="http://schemas.openxmlformats.org/presentationml/2006/ole">
            <mc:AlternateContent xmlns:mc="http://schemas.openxmlformats.org/markup-compatibility/2006">
              <mc:Choice xmlns:v="urn:schemas-microsoft-com:vml" Requires="v">
                <p:oleObj r:id="rId11" imgW="4823460" imgH="2910840" progId="Paint.Picture">
                  <p:embed/>
                </p:oleObj>
              </mc:Choice>
              <mc:Fallback>
                <p:oleObj r:id="rId11" imgW="4823460" imgH="2910840" progId="Paint.Picture">
                  <p:embed/>
                  <p:pic>
                    <p:nvPicPr>
                      <p:cNvPr id="4" name="Marcador de posición de contenido 3"/>
                      <p:cNvPicPr/>
                      <p:nvPr/>
                    </p:nvPicPr>
                    <p:blipFill>
                      <a:blip r:embed="rId12"/>
                      <a:stretch>
                        <a:fillRect/>
                      </a:stretch>
                    </p:blipFill>
                    <p:spPr>
                      <a:xfrm>
                        <a:off x="1915445" y="1742852"/>
                        <a:ext cx="7181481" cy="4334074"/>
                      </a:xfrm>
                      <a:prstGeom prst="rect">
                        <a:avLst/>
                      </a:prstGeom>
                    </p:spPr>
                  </p:pic>
                </p:oleObj>
              </mc:Fallback>
            </mc:AlternateContent>
          </a:graphicData>
        </a:graphic>
      </p:graphicFrame>
    </p:spTree>
    <p:extLst>
      <p:ext uri="{BB962C8B-B14F-4D97-AF65-F5344CB8AC3E}">
        <p14:creationId xmlns:p14="http://schemas.microsoft.com/office/powerpoint/2010/main" val="3822388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F276EE7-A344-1C0E-A7BC-911F1F4FF96C}"/>
              </a:ext>
            </a:extLst>
          </p:cNvPr>
          <p:cNvPicPr>
            <a:picLocks noChangeAspect="1"/>
          </p:cNvPicPr>
          <p:nvPr/>
        </p:nvPicPr>
        <p:blipFill>
          <a:blip r:embed="rId3"/>
          <a:stretch>
            <a:fillRect/>
          </a:stretch>
        </p:blipFill>
        <p:spPr>
          <a:xfrm>
            <a:off x="-15578" y="-5626"/>
            <a:ext cx="12192000" cy="6857999"/>
          </a:xfrm>
          <a:prstGeom prst="rect">
            <a:avLst/>
          </a:prstGeom>
        </p:spPr>
      </p:pic>
      <p:grpSp>
        <p:nvGrpSpPr>
          <p:cNvPr id="7" name="Grupo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13237826" y="832513"/>
            <a:ext cx="2570831" cy="6858001"/>
            <a:chOff x="9621170" y="0"/>
            <a:chExt cx="2570831" cy="6858001"/>
          </a:xfrm>
        </p:grpSpPr>
        <p:sp>
          <p:nvSpPr>
            <p:cNvPr id="32" name="Forma libre: Forma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30" name="Forma libre: Forma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8" name="Forma libre: Forma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6" name="Forma libre: Forma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24" name="Forma libre: Forma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graphicFrame>
        <p:nvGraphicFramePr>
          <p:cNvPr id="2" name="Diagrama 1">
            <a:extLst>
              <a:ext uri="{FF2B5EF4-FFF2-40B4-BE49-F238E27FC236}">
                <a16:creationId xmlns:a16="http://schemas.microsoft.com/office/drawing/2014/main" id="{5C165DC2-9527-DD57-5F4B-FB5CD16CB25D}"/>
              </a:ext>
            </a:extLst>
          </p:cNvPr>
          <p:cNvGraphicFramePr/>
          <p:nvPr/>
        </p:nvGraphicFramePr>
        <p:xfrm>
          <a:off x="1562099" y="1388436"/>
          <a:ext cx="8982055" cy="50587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6" name="Marcador de número de diapositiva 5" descr="Número de diapositiva">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51</a:t>
            </a:fld>
            <a:endParaRPr lang="es-ES" sz="1200" dirty="0">
              <a:solidFill>
                <a:schemeClr val="bg1"/>
              </a:solidFill>
            </a:endParaRPr>
          </a:p>
        </p:txBody>
      </p:sp>
      <p:sp>
        <p:nvSpPr>
          <p:cNvPr id="18" name="Título 3" descr="título">
            <a:extLst>
              <a:ext uri="{FF2B5EF4-FFF2-40B4-BE49-F238E27FC236}">
                <a16:creationId xmlns:a16="http://schemas.microsoft.com/office/drawing/2014/main" id="{20D18005-F385-01F6-A413-193FB54E57D7}"/>
              </a:ext>
            </a:extLst>
          </p:cNvPr>
          <p:cNvSpPr>
            <a:spLocks noGrp="1"/>
          </p:cNvSpPr>
          <p:nvPr>
            <p:ph type="title"/>
          </p:nvPr>
        </p:nvSpPr>
        <p:spPr>
          <a:xfrm>
            <a:off x="633186" y="557439"/>
            <a:ext cx="10206264" cy="830997"/>
          </a:xfrm>
        </p:spPr>
        <p:txBody>
          <a:bodyPr rtlCol="0"/>
          <a:lstStyle/>
          <a:p>
            <a:pPr rtl="0"/>
            <a:r>
              <a:rPr lang="es-ES" altLang="en-US" sz="3200" b="1" dirty="0">
                <a:solidFill>
                  <a:schemeClr val="bg1"/>
                </a:solidFill>
                <a:sym typeface="+mn-ea"/>
              </a:rPr>
              <a:t>Interfaz</a:t>
            </a:r>
            <a:endParaRPr lang="es-ES" sz="3200" b="1" dirty="0">
              <a:solidFill>
                <a:schemeClr val="bg1"/>
              </a:solidFill>
            </a:endParaRPr>
          </a:p>
        </p:txBody>
      </p:sp>
      <p:sp>
        <p:nvSpPr>
          <p:cNvPr id="19" name="CuadroTexto 18">
            <a:extLst>
              <a:ext uri="{FF2B5EF4-FFF2-40B4-BE49-F238E27FC236}">
                <a16:creationId xmlns:a16="http://schemas.microsoft.com/office/drawing/2014/main" id="{109EDDAD-9E39-F6DC-719A-8EE90B199B49}"/>
              </a:ext>
            </a:extLst>
          </p:cNvPr>
          <p:cNvSpPr txBox="1"/>
          <p:nvPr/>
        </p:nvSpPr>
        <p:spPr>
          <a:xfrm>
            <a:off x="633187" y="2143795"/>
            <a:ext cx="11558814" cy="3539430"/>
          </a:xfrm>
          <a:prstGeom prst="rect">
            <a:avLst/>
          </a:prstGeom>
          <a:noFill/>
        </p:spPr>
        <p:txBody>
          <a:bodyPr wrap="square">
            <a:spAutoFit/>
          </a:bodyPr>
          <a:lstStyle/>
          <a:p>
            <a:r>
              <a:rPr lang="es-ES" altLang="en-US" sz="3200" dirty="0">
                <a:solidFill>
                  <a:schemeClr val="bg1"/>
                </a:solidFill>
              </a:rPr>
              <a:t>Una interface es un clasificador que contiene la declaración de un conjunto de operaciones sin su implementación correspondiente y se usa para especificar un servicio proporcionado por una clase o un componente. </a:t>
            </a:r>
          </a:p>
          <a:p>
            <a:r>
              <a:rPr lang="es-ES" altLang="en-US" sz="3200" dirty="0">
                <a:solidFill>
                  <a:schemeClr val="bg1"/>
                </a:solidFill>
              </a:rPr>
              <a:t>Las interfaces definen una separación entre la especificación (vista exterior) de lo que hace una abstracción y la implementación (vista interior) de cómo lo hace. </a:t>
            </a:r>
          </a:p>
        </p:txBody>
      </p:sp>
    </p:spTree>
    <p:extLst>
      <p:ext uri="{BB962C8B-B14F-4D97-AF65-F5344CB8AC3E}">
        <p14:creationId xmlns:p14="http://schemas.microsoft.com/office/powerpoint/2010/main" val="1842197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primer plano de páginas de un libro">
            <a:extLst>
              <a:ext uri="{FF2B5EF4-FFF2-40B4-BE49-F238E27FC236}">
                <a16:creationId xmlns:a16="http://schemas.microsoft.com/office/drawing/2014/main" id="{18718FBA-CF32-41C2-9D07-1F0F7F19F73C}"/>
              </a:ext>
            </a:extLst>
          </p:cNvPr>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p:pic>
      <p:grpSp>
        <p:nvGrpSpPr>
          <p:cNvPr id="23" name="Grupo 22">
            <a:extLst>
              <a:ext uri="{FF2B5EF4-FFF2-40B4-BE49-F238E27FC236}">
                <a16:creationId xmlns:a16="http://schemas.microsoft.com/office/drawing/2014/main" id="{28C94A8D-A234-408C-8281-33CCC01BE2A8}"/>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orma libre: Forma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8" name="Forma libre: Forma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6" name="Forma libre: Forma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4" name="Forma libre: Forma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2" name="Título 3" descr="título">
            <a:extLst>
              <a:ext uri="{FF2B5EF4-FFF2-40B4-BE49-F238E27FC236}">
                <a16:creationId xmlns:a16="http://schemas.microsoft.com/office/drawing/2014/main" id="{FC25D80C-1E42-CDD9-5882-111DA883615A}"/>
              </a:ext>
            </a:extLst>
          </p:cNvPr>
          <p:cNvSpPr>
            <a:spLocks noGrp="1"/>
          </p:cNvSpPr>
          <p:nvPr>
            <p:ph type="title"/>
          </p:nvPr>
        </p:nvSpPr>
        <p:spPr>
          <a:xfrm>
            <a:off x="633186" y="557439"/>
            <a:ext cx="10206264" cy="830997"/>
          </a:xfrm>
        </p:spPr>
        <p:txBody>
          <a:bodyPr rtlCol="0"/>
          <a:lstStyle/>
          <a:p>
            <a:pPr rtl="0"/>
            <a:r>
              <a:rPr lang="es-ES" sz="3200" b="1" dirty="0">
                <a:sym typeface="+mn-ea"/>
              </a:rPr>
              <a:t>Control de acceso</a:t>
            </a:r>
            <a:endParaRPr lang="es-ES" sz="3200" b="1" dirty="0">
              <a:solidFill>
                <a:schemeClr val="bg1"/>
              </a:solidFill>
            </a:endParaRPr>
          </a:p>
        </p:txBody>
      </p:sp>
      <p:sp>
        <p:nvSpPr>
          <p:cNvPr id="13" name="CuadroTexto 12">
            <a:extLst>
              <a:ext uri="{FF2B5EF4-FFF2-40B4-BE49-F238E27FC236}">
                <a16:creationId xmlns:a16="http://schemas.microsoft.com/office/drawing/2014/main" id="{3B999FEF-A9C4-6A16-4794-D34D7D3F1933}"/>
              </a:ext>
            </a:extLst>
          </p:cNvPr>
          <p:cNvSpPr txBox="1"/>
          <p:nvPr/>
        </p:nvSpPr>
        <p:spPr>
          <a:xfrm>
            <a:off x="163773" y="2143795"/>
            <a:ext cx="12028228" cy="4708981"/>
          </a:xfrm>
          <a:prstGeom prst="rect">
            <a:avLst/>
          </a:prstGeom>
          <a:noFill/>
        </p:spPr>
        <p:txBody>
          <a:bodyPr wrap="square">
            <a:spAutoFit/>
          </a:bodyPr>
          <a:lstStyle/>
          <a:p>
            <a:r>
              <a:rPr lang="es-ES" altLang="en-US" sz="3600" dirty="0">
                <a:solidFill>
                  <a:schemeClr val="bg1"/>
                </a:solidFill>
              </a:rPr>
              <a:t>No todos los Miembros de una Clase deben poder ser accesibles desde fuera de ella.</a:t>
            </a:r>
          </a:p>
          <a:p>
            <a:r>
              <a:rPr lang="es-ES" altLang="en-US" sz="3600" dirty="0">
                <a:solidFill>
                  <a:schemeClr val="bg1"/>
                </a:solidFill>
              </a:rPr>
              <a:t>Para ocultarlos usaremos lo que se conoce como encapsulamiento, pudiendo ser:</a:t>
            </a:r>
          </a:p>
          <a:p>
            <a:r>
              <a:rPr lang="es-ES" altLang="en-US" sz="3600" b="1" dirty="0" err="1">
                <a:solidFill>
                  <a:schemeClr val="bg1"/>
                </a:solidFill>
              </a:rPr>
              <a:t>public</a:t>
            </a:r>
            <a:endParaRPr lang="es-ES" altLang="en-US" sz="3600" b="1" dirty="0">
              <a:solidFill>
                <a:schemeClr val="bg1"/>
              </a:solidFill>
            </a:endParaRPr>
          </a:p>
          <a:p>
            <a:r>
              <a:rPr lang="es-ES" altLang="en-US" sz="3600" b="1" dirty="0" err="1">
                <a:solidFill>
                  <a:schemeClr val="bg1"/>
                </a:solidFill>
              </a:rPr>
              <a:t>private</a:t>
            </a:r>
            <a:endParaRPr lang="es-ES" altLang="en-US" sz="3600" b="1" dirty="0">
              <a:solidFill>
                <a:schemeClr val="bg1"/>
              </a:solidFill>
            </a:endParaRPr>
          </a:p>
          <a:p>
            <a:r>
              <a:rPr lang="es-ES" altLang="en-US" sz="3600" b="1" dirty="0" err="1">
                <a:solidFill>
                  <a:schemeClr val="bg1"/>
                </a:solidFill>
              </a:rPr>
              <a:t>protected</a:t>
            </a:r>
            <a:endParaRPr lang="es-ES" altLang="en-US" sz="3600" b="1" dirty="0">
              <a:solidFill>
                <a:schemeClr val="bg1"/>
              </a:solidFill>
            </a:endParaRPr>
          </a:p>
          <a:p>
            <a:endParaRPr lang="es-ES" altLang="en-US" sz="4800" b="1" dirty="0">
              <a:solidFill>
                <a:schemeClr val="bg1"/>
              </a:solidFill>
            </a:endParaRPr>
          </a:p>
        </p:txBody>
      </p:sp>
    </p:spTree>
    <p:extLst>
      <p:ext uri="{BB962C8B-B14F-4D97-AF65-F5344CB8AC3E}">
        <p14:creationId xmlns:p14="http://schemas.microsoft.com/office/powerpoint/2010/main" val="501616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descr="Libro abierto">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3">
            <a:extLst>
              <a:ext uri="{28A0092B-C50C-407E-A947-70E740481C1C}">
                <a14:useLocalDpi xmlns:a14="http://schemas.microsoft.com/office/drawing/2010/main"/>
              </a:ext>
            </a:extLst>
          </a:blip>
          <a:srcRect/>
          <a:stretch>
            <a:fillRect/>
          </a:stretch>
        </p:blipFill>
        <p:spPr>
          <a:xfrm>
            <a:off x="0" y="0"/>
            <a:ext cx="12192000" cy="6858000"/>
          </a:xfrm>
        </p:spPr>
      </p:pic>
      <p:graphicFrame>
        <p:nvGraphicFramePr>
          <p:cNvPr id="2" name="Diagrama 1">
            <a:extLst>
              <a:ext uri="{FF2B5EF4-FFF2-40B4-BE49-F238E27FC236}">
                <a16:creationId xmlns:a16="http://schemas.microsoft.com/office/drawing/2014/main" id="{49EDDD2B-3ACF-D489-776E-11B58C1AB7F9}"/>
              </a:ext>
            </a:extLst>
          </p:cNvPr>
          <p:cNvGraphicFramePr/>
          <p:nvPr>
            <p:extLst>
              <p:ext uri="{D42A27DB-BD31-4B8C-83A1-F6EECF244321}">
                <p14:modId xmlns:p14="http://schemas.microsoft.com/office/powerpoint/2010/main" val="1527964532"/>
              </p:ext>
            </p:extLst>
          </p:nvPr>
        </p:nvGraphicFramePr>
        <p:xfrm>
          <a:off x="-1" y="1088181"/>
          <a:ext cx="12733361" cy="5475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solidFill>
                  <a:schemeClr val="tx1"/>
                </a:solidFill>
                <a:sym typeface="+mn-ea"/>
              </a:rPr>
              <a:t>Control de acceso</a:t>
            </a:r>
            <a:br>
              <a:rPr lang="es-ES" dirty="0"/>
            </a:br>
            <a:endParaRPr lang="es-ES" dirty="0"/>
          </a:p>
        </p:txBody>
      </p:sp>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9" name="Marcador de número de diapositiva 5" descr="Número de diapositiva">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53</a:t>
            </a:fld>
            <a:endParaRPr lang="es-ES" sz="1200">
              <a:solidFill>
                <a:schemeClr val="bg1"/>
              </a:solidFill>
            </a:endParaRPr>
          </a:p>
        </p:txBody>
      </p:sp>
    </p:spTree>
    <p:extLst>
      <p:ext uri="{BB962C8B-B14F-4D97-AF65-F5344CB8AC3E}">
        <p14:creationId xmlns:p14="http://schemas.microsoft.com/office/powerpoint/2010/main" val="653373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3">
            <a:alphaModFix amt="51000"/>
          </a:blip>
          <a:srcRect/>
          <a:stretch/>
        </p:blipFill>
        <p:spPr>
          <a:xfrm>
            <a:off x="5304905" y="1794277"/>
            <a:ext cx="6796110" cy="3822812"/>
          </a:xfrm>
        </p:spPr>
      </p:pic>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ES" altLang="en-US" sz="3200" b="1" dirty="0">
                <a:solidFill>
                  <a:schemeClr val="tx1"/>
                </a:solidFill>
                <a:sym typeface="+mn-ea"/>
              </a:rPr>
              <a:t>Paquetes</a:t>
            </a:r>
            <a:br>
              <a:rPr lang="es-ES" dirty="0"/>
            </a:br>
            <a:endParaRPr lang="es-ES" dirty="0"/>
          </a:p>
        </p:txBody>
      </p:sp>
      <p:grpSp>
        <p:nvGrpSpPr>
          <p:cNvPr id="5" name="Grupo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ángulo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9" name="Marcador de número de diapositiva 5" descr="Número de diapositiva">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54</a:t>
            </a:fld>
            <a:endParaRPr lang="es-ES" sz="1200">
              <a:solidFill>
                <a:schemeClr val="bg1"/>
              </a:solidFill>
            </a:endParaRPr>
          </a:p>
        </p:txBody>
      </p:sp>
      <p:sp>
        <p:nvSpPr>
          <p:cNvPr id="3" name="CuadroTexto 2">
            <a:extLst>
              <a:ext uri="{FF2B5EF4-FFF2-40B4-BE49-F238E27FC236}">
                <a16:creationId xmlns:a16="http://schemas.microsoft.com/office/drawing/2014/main" id="{4FABA031-CDFF-374D-860A-AF22413640F0}"/>
              </a:ext>
            </a:extLst>
          </p:cNvPr>
          <p:cNvSpPr txBox="1"/>
          <p:nvPr/>
        </p:nvSpPr>
        <p:spPr>
          <a:xfrm>
            <a:off x="382137" y="2006221"/>
            <a:ext cx="5300355" cy="2123658"/>
          </a:xfrm>
          <a:prstGeom prst="rect">
            <a:avLst/>
          </a:prstGeom>
          <a:noFill/>
        </p:spPr>
        <p:txBody>
          <a:bodyPr wrap="square" rtlCol="0">
            <a:spAutoFit/>
          </a:bodyPr>
          <a:lstStyle/>
          <a:p>
            <a:r>
              <a:rPr lang="es-ES" altLang="en-US" sz="4400" dirty="0"/>
              <a:t>Los paquetes son los encargados de organizar las clases</a:t>
            </a:r>
            <a:endParaRPr lang="es-ES" sz="4400" dirty="0"/>
          </a:p>
        </p:txBody>
      </p:sp>
    </p:spTree>
    <p:extLst>
      <p:ext uri="{BB962C8B-B14F-4D97-AF65-F5344CB8AC3E}">
        <p14:creationId xmlns:p14="http://schemas.microsoft.com/office/powerpoint/2010/main" val="128660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descr="título">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pPr rtl="0"/>
            <a:r>
              <a:rPr lang="es" sz="3200" b="1" dirty="0"/>
              <a:t>Características más importantes de la POO</a:t>
            </a:r>
          </a:p>
        </p:txBody>
      </p:sp>
      <p:pic>
        <p:nvPicPr>
          <p:cNvPr id="27" name="Marcador de contenido 79" descr="Libro abierto">
            <a:extLst>
              <a:ext uri="{FF2B5EF4-FFF2-40B4-BE49-F238E27FC236}">
                <a16:creationId xmlns:a16="http://schemas.microsoft.com/office/drawing/2014/main" id="{EBEE0E99-191F-4498-9399-4BA8BCD3E66F}"/>
              </a:ext>
            </a:extLst>
          </p:cNvPr>
          <p:cNvPicPr>
            <a:picLocks noGrp="1" noChangeAspect="1"/>
          </p:cNvPicPr>
          <p:nvPr>
            <p:ph sz="quarter" idx="13"/>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graphicFrame>
        <p:nvGraphicFramePr>
          <p:cNvPr id="2" name="Diagrama 1">
            <a:extLst>
              <a:ext uri="{FF2B5EF4-FFF2-40B4-BE49-F238E27FC236}">
                <a16:creationId xmlns:a16="http://schemas.microsoft.com/office/drawing/2014/main" id="{95AD8F3D-23D9-1FD5-1041-011E935622EA}"/>
              </a:ext>
            </a:extLst>
          </p:cNvPr>
          <p:cNvGraphicFramePr/>
          <p:nvPr>
            <p:extLst>
              <p:ext uri="{D42A27DB-BD31-4B8C-83A1-F6EECF244321}">
                <p14:modId xmlns:p14="http://schemas.microsoft.com/office/powerpoint/2010/main" val="3176588453"/>
              </p:ext>
            </p:extLst>
          </p:nvPr>
        </p:nvGraphicFramePr>
        <p:xfrm>
          <a:off x="1562100" y="1733627"/>
          <a:ext cx="8534400" cy="42480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9085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id="{A002FA80-5D03-1932-E8B4-4C5C671B25C0}"/>
              </a:ext>
            </a:extLst>
          </p:cNvPr>
          <p:cNvGraphicFramePr/>
          <p:nvPr>
            <p:extLst>
              <p:ext uri="{D42A27DB-BD31-4B8C-83A1-F6EECF244321}">
                <p14:modId xmlns:p14="http://schemas.microsoft.com/office/powerpoint/2010/main" val="2351487219"/>
              </p:ext>
            </p:extLst>
          </p:nvPr>
        </p:nvGraphicFramePr>
        <p:xfrm>
          <a:off x="1562100" y="2441275"/>
          <a:ext cx="8534400" cy="2876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ítulo 2">
            <a:extLst>
              <a:ext uri="{FF2B5EF4-FFF2-40B4-BE49-F238E27FC236}">
                <a16:creationId xmlns:a16="http://schemas.microsoft.com/office/drawing/2014/main" id="{18F84545-6B72-E7CE-1129-9EF2986F792E}"/>
              </a:ext>
            </a:extLst>
          </p:cNvPr>
          <p:cNvSpPr>
            <a:spLocks noGrp="1"/>
          </p:cNvSpPr>
          <p:nvPr>
            <p:ph type="title"/>
          </p:nvPr>
        </p:nvSpPr>
        <p:spPr/>
        <p:txBody>
          <a:bodyPr/>
          <a:lstStyle/>
          <a:p>
            <a:r>
              <a:rPr lang="es-ES" sz="3200" b="1" dirty="0"/>
              <a:t>Otras características de la POO</a:t>
            </a:r>
          </a:p>
        </p:txBody>
      </p:sp>
      <p:pic>
        <p:nvPicPr>
          <p:cNvPr id="5" name="Marcador de contenido 79" descr="Libro abierto">
            <a:extLst>
              <a:ext uri="{FF2B5EF4-FFF2-40B4-BE49-F238E27FC236}">
                <a16:creationId xmlns:a16="http://schemas.microsoft.com/office/drawing/2014/main" id="{FA5A14CE-562E-BF02-0F7A-63AFCA7CE5F3}"/>
              </a:ext>
            </a:extLst>
          </p:cNvPr>
          <p:cNvPicPr>
            <a:picLocks noGrp="1" noChangeAspect="1"/>
          </p:cNvPicPr>
          <p:nvPr>
            <p:ph sz="quarter" idx="13"/>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7700" y="1733550"/>
            <a:ext cx="549275" cy="549275"/>
          </a:xfrm>
        </p:spPr>
      </p:pic>
    </p:spTree>
    <p:extLst>
      <p:ext uri="{BB962C8B-B14F-4D97-AF65-F5344CB8AC3E}">
        <p14:creationId xmlns:p14="http://schemas.microsoft.com/office/powerpoint/2010/main" val="1982770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56BC7C-78D6-4936-6EE6-C2C5DC4C2E82}"/>
              </a:ext>
            </a:extLst>
          </p:cNvPr>
          <p:cNvSpPr>
            <a:spLocks noGrp="1"/>
          </p:cNvSpPr>
          <p:nvPr>
            <p:ph type="title"/>
          </p:nvPr>
        </p:nvSpPr>
        <p:spPr/>
        <p:txBody>
          <a:bodyPr/>
          <a:lstStyle/>
          <a:p>
            <a:r>
              <a:rPr lang="es-ES" sz="3200" b="1" dirty="0"/>
              <a:t>Abstracción</a:t>
            </a:r>
          </a:p>
        </p:txBody>
      </p:sp>
      <p:graphicFrame>
        <p:nvGraphicFramePr>
          <p:cNvPr id="4" name="Marcador de contenido 3">
            <a:extLst>
              <a:ext uri="{FF2B5EF4-FFF2-40B4-BE49-F238E27FC236}">
                <a16:creationId xmlns:a16="http://schemas.microsoft.com/office/drawing/2014/main" id="{20EA4ADD-59FA-7318-D8A6-597693D5B26F}"/>
              </a:ext>
            </a:extLst>
          </p:cNvPr>
          <p:cNvGraphicFramePr>
            <a:graphicFrameLocks noGrp="1"/>
          </p:cNvGraphicFramePr>
          <p:nvPr>
            <p:ph idx="1"/>
            <p:extLst>
              <p:ext uri="{D42A27DB-BD31-4B8C-83A1-F6EECF244321}">
                <p14:modId xmlns:p14="http://schemas.microsoft.com/office/powerpoint/2010/main" val="562083496"/>
              </p:ext>
            </p:extLst>
          </p:nvPr>
        </p:nvGraphicFramePr>
        <p:xfrm>
          <a:off x="633186" y="1825625"/>
          <a:ext cx="1081586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354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7EE09-F48E-9FFE-8C6D-26A9949947F6}"/>
              </a:ext>
            </a:extLst>
          </p:cNvPr>
          <p:cNvSpPr>
            <a:spLocks noGrp="1"/>
          </p:cNvSpPr>
          <p:nvPr>
            <p:ph type="title"/>
          </p:nvPr>
        </p:nvSpPr>
        <p:spPr/>
        <p:txBody>
          <a:bodyPr/>
          <a:lstStyle/>
          <a:p>
            <a:r>
              <a:rPr lang="es-ES" sz="3200" b="1" dirty="0"/>
              <a:t>Abstracción - Ejemplo 1 - Pájaro</a:t>
            </a:r>
          </a:p>
        </p:txBody>
      </p:sp>
      <p:pic>
        <p:nvPicPr>
          <p:cNvPr id="7" name="Imagen 6" descr="Dos pájaros posados bajo la nieve">
            <a:extLst>
              <a:ext uri="{FF2B5EF4-FFF2-40B4-BE49-F238E27FC236}">
                <a16:creationId xmlns:a16="http://schemas.microsoft.com/office/drawing/2014/main" id="{7148C4A3-AFA8-C887-9B41-0E2696C6641A}"/>
              </a:ext>
            </a:extLst>
          </p:cNvPr>
          <p:cNvPicPr>
            <a:picLocks noChangeAspect="1"/>
          </p:cNvPicPr>
          <p:nvPr/>
        </p:nvPicPr>
        <p:blipFill>
          <a:blip r:embed="rId2"/>
          <a:stretch>
            <a:fillRect/>
          </a:stretch>
        </p:blipFill>
        <p:spPr>
          <a:xfrm>
            <a:off x="7093252" y="276045"/>
            <a:ext cx="3986377" cy="26569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5" name="Marcador de contenido 4">
            <a:extLst>
              <a:ext uri="{FF2B5EF4-FFF2-40B4-BE49-F238E27FC236}">
                <a16:creationId xmlns:a16="http://schemas.microsoft.com/office/drawing/2014/main" id="{EAC32302-363F-259C-6561-E4083E3744A2}"/>
              </a:ext>
            </a:extLst>
          </p:cNvPr>
          <p:cNvGraphicFramePr>
            <a:graphicFrameLocks noGrp="1"/>
          </p:cNvGraphicFramePr>
          <p:nvPr>
            <p:ph idx="1"/>
            <p:extLst>
              <p:ext uri="{D42A27DB-BD31-4B8C-83A1-F6EECF244321}">
                <p14:modId xmlns:p14="http://schemas.microsoft.com/office/powerpoint/2010/main" val="1961586115"/>
              </p:ext>
            </p:extLst>
          </p:nvPr>
        </p:nvGraphicFramePr>
        <p:xfrm>
          <a:off x="633186" y="2225615"/>
          <a:ext cx="10815864" cy="3951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3708861"/>
      </p:ext>
    </p:extLst>
  </p:cSld>
  <p:clrMapOvr>
    <a:masterClrMapping/>
  </p:clrMapOvr>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155089_TF00475556_Win32" id="{33C4F239-BB36-4DC8-872B-240D46AD5FBD}" vid="{2D8B4C34-9312-4667-8C74-C40F600E2B1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formación</Template>
  <TotalTime>3427</TotalTime>
  <Words>2839</Words>
  <Application>Microsoft Office PowerPoint</Application>
  <PresentationFormat>Panorámica</PresentationFormat>
  <Paragraphs>291</Paragraphs>
  <Slides>54</Slides>
  <Notes>38</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54</vt:i4>
      </vt:variant>
    </vt:vector>
  </HeadingPairs>
  <TitlesOfParts>
    <vt:vector size="60" baseType="lpstr">
      <vt:lpstr>Arial</vt:lpstr>
      <vt:lpstr>Calibri</vt:lpstr>
      <vt:lpstr>Calibri Light</vt:lpstr>
      <vt:lpstr>Corbel</vt:lpstr>
      <vt:lpstr>Tema de Office</vt:lpstr>
      <vt:lpstr>Paintbrush Picture</vt:lpstr>
      <vt:lpstr>POO</vt:lpstr>
      <vt:lpstr>¿Qué es la Programación Orientada a Objetos?</vt:lpstr>
      <vt:lpstr>Programación Orientada a Objetos</vt:lpstr>
      <vt:lpstr>Programación Orientada a Objetos</vt:lpstr>
      <vt:lpstr>POO</vt:lpstr>
      <vt:lpstr>Características más importantes de la POO</vt:lpstr>
      <vt:lpstr>Otras características de la POO</vt:lpstr>
      <vt:lpstr>Abstracción</vt:lpstr>
      <vt:lpstr>Abstracción - Ejemplo 1 - Pájaro</vt:lpstr>
      <vt:lpstr>Abstracción - Ejemplo 2</vt:lpstr>
      <vt:lpstr>Encapsulación</vt:lpstr>
      <vt:lpstr>Encapsulación</vt:lpstr>
      <vt:lpstr>Encapsulación</vt:lpstr>
      <vt:lpstr>Encapsulación - Ejemplos</vt:lpstr>
      <vt:lpstr>Herencia</vt:lpstr>
      <vt:lpstr>Herencia</vt:lpstr>
      <vt:lpstr>Herencia</vt:lpstr>
      <vt:lpstr>Herencia - Ejemplo</vt:lpstr>
      <vt:lpstr>Herencia</vt:lpstr>
      <vt:lpstr>Herencia - Tipos</vt:lpstr>
      <vt:lpstr>Herencia simple</vt:lpstr>
      <vt:lpstr>Herencia múltiple</vt:lpstr>
      <vt:lpstr>Herencia - Beneficios</vt:lpstr>
      <vt:lpstr>Herencia - Relaciones</vt:lpstr>
      <vt:lpstr>Polimorfismo </vt:lpstr>
      <vt:lpstr>Polimorfismo - Tipos</vt:lpstr>
      <vt:lpstr>Modularidad</vt:lpstr>
      <vt:lpstr>Principio de ocultación </vt:lpstr>
      <vt:lpstr>Recolección de basura o garbage collector</vt:lpstr>
      <vt:lpstr>El paradigma OO cambia…  </vt:lpstr>
      <vt:lpstr>Presentación de PowerPoint</vt:lpstr>
      <vt:lpstr>Programación con objetos</vt:lpstr>
      <vt:lpstr>Clase</vt:lpstr>
      <vt:lpstr>Clase</vt:lpstr>
      <vt:lpstr>Clase</vt:lpstr>
      <vt:lpstr>Clase</vt:lpstr>
      <vt:lpstr>Objeto</vt:lpstr>
      <vt:lpstr>Objeto</vt:lpstr>
      <vt:lpstr>Objeto</vt:lpstr>
      <vt:lpstr>Objeto</vt:lpstr>
      <vt:lpstr>Objeto</vt:lpstr>
      <vt:lpstr>Ejemplo Clase Coche</vt:lpstr>
      <vt:lpstr>Ejemplo Clase Coche</vt:lpstr>
      <vt:lpstr>Ejemplo Clase Coche</vt:lpstr>
      <vt:lpstr>Ejemplo Clase Coche</vt:lpstr>
      <vt:lpstr>Ejemplo Clase Coche</vt:lpstr>
      <vt:lpstr>Instancia</vt:lpstr>
      <vt:lpstr>Constructor</vt:lpstr>
      <vt:lpstr>Clase abstracta</vt:lpstr>
      <vt:lpstr>Clase abstracta</vt:lpstr>
      <vt:lpstr>Interfaz</vt:lpstr>
      <vt:lpstr>Control de acceso</vt:lpstr>
      <vt:lpstr>Control de acceso </vt:lpstr>
      <vt:lpstr>Paquetes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dc:title>
  <dc:creator>iaresblazquez@usal.es</dc:creator>
  <cp:lastModifiedBy>iaresblazquez@usal.es</cp:lastModifiedBy>
  <cp:revision>62</cp:revision>
  <dcterms:created xsi:type="dcterms:W3CDTF">2023-11-04T21:36:48Z</dcterms:created>
  <dcterms:modified xsi:type="dcterms:W3CDTF">2024-09-19T11:00:45Z</dcterms:modified>
</cp:coreProperties>
</file>